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20" r:id="rId3"/>
    <p:sldMasterId id="2147483721" r:id="rId4"/>
    <p:sldMasterId id="2147483722" r:id="rId5"/>
    <p:sldMasterId id="214748372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4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113304eea38_0_3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2" name="Google Shape;552;g113304eea38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g113304eea38_0_35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113304eea38_0_3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8" name="Google Shape;558;g113304eea38_0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Tony</a:t>
            </a:r>
            <a:endParaRPr b="1"/>
          </a:p>
        </p:txBody>
      </p:sp>
      <p:sp>
        <p:nvSpPr>
          <p:cNvPr id="559" name="Google Shape;559;g113304eea38_0_35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113304eea38_0_3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4" name="Google Shape;584;g113304eea38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Tony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g113304eea38_0_38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14500d117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14500d117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13bed9e75b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13bed9e75b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1341d1b140e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1341d1b140e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Palak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113304eea38_0_13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3" name="Google Shape;623;g113304eea38_0_1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g113304eea38_0_13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5" Type="http://schemas.openxmlformats.org/officeDocument/2006/relationships/image" Target="../media/image1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8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2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8.jpg"/><Relationship Id="rId4" Type="http://schemas.openxmlformats.org/officeDocument/2006/relationships/image" Target="../media/image1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Relationship Id="rId3" Type="http://schemas.openxmlformats.org/officeDocument/2006/relationships/image" Target="../media/image8.jpg"/><Relationship Id="rId4" Type="http://schemas.openxmlformats.org/officeDocument/2006/relationships/image" Target="../media/image1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6.png"/><Relationship Id="rId3" Type="http://schemas.openxmlformats.org/officeDocument/2006/relationships/hyperlink" Target="http://www.huronconsultinggroup.com/" TargetMode="External"/><Relationship Id="rId4" Type="http://schemas.openxmlformats.org/officeDocument/2006/relationships/image" Target="../media/image38.png"/><Relationship Id="rId5" Type="http://schemas.openxmlformats.org/officeDocument/2006/relationships/image" Target="../media/image28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6.png"/><Relationship Id="rId3" Type="http://schemas.openxmlformats.org/officeDocument/2006/relationships/hyperlink" Target="http://www.huronconsultinggroup.com/" TargetMode="External"/><Relationship Id="rId4" Type="http://schemas.openxmlformats.org/officeDocument/2006/relationships/image" Target="../media/image3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2.jpg"/><Relationship Id="rId3" Type="http://schemas.openxmlformats.org/officeDocument/2006/relationships/image" Target="../media/image43.jp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7.jp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5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4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1.jpg"/><Relationship Id="rId3" Type="http://schemas.openxmlformats.org/officeDocument/2006/relationships/image" Target="../media/image40.jp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4.jp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9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2.jp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2.jp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7.jp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8.jp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8.jp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6.png"/><Relationship Id="rId3" Type="http://schemas.openxmlformats.org/officeDocument/2006/relationships/hyperlink" Target="http://www.huronconsultinggroup.com/" TargetMode="External"/><Relationship Id="rId4" Type="http://schemas.openxmlformats.org/officeDocument/2006/relationships/image" Target="../media/image54.png"/><Relationship Id="rId5" Type="http://schemas.openxmlformats.org/officeDocument/2006/relationships/image" Target="../media/image38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6.png"/><Relationship Id="rId3" Type="http://schemas.openxmlformats.org/officeDocument/2006/relationships/hyperlink" Target="http://www.huronconsultinggroup.com/" TargetMode="External"/><Relationship Id="rId4" Type="http://schemas.openxmlformats.org/officeDocument/2006/relationships/image" Target="../media/image3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3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1" y="596348"/>
            <a:ext cx="8415900" cy="3743400"/>
          </a:xfrm>
          <a:prstGeom prst="rect">
            <a:avLst/>
          </a:prstGeom>
          <a:gradFill>
            <a:gsLst>
              <a:gs pos="0">
                <a:srgbClr val="EDE0B5"/>
              </a:gs>
              <a:gs pos="50000">
                <a:srgbClr val="F2EBD0"/>
              </a:gs>
              <a:gs pos="100000">
                <a:srgbClr val="F8F4E8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3033920" y="3466272"/>
            <a:ext cx="51063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4598090" y="4751189"/>
            <a:ext cx="66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A picture containing outdoor&#10;&#10;Description automatically generated" id="18" name="Google Shape;1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96348"/>
            <a:ext cx="5029200" cy="374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>
            <p:ph idx="11" type="ftr"/>
          </p:nvPr>
        </p:nvSpPr>
        <p:spPr>
          <a:xfrm>
            <a:off x="5501309" y="4752768"/>
            <a:ext cx="236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3677478" y="4756288"/>
            <a:ext cx="680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2"/>
          <p:cNvSpPr txBox="1"/>
          <p:nvPr>
            <p:ph type="ctrTitle"/>
          </p:nvPr>
        </p:nvSpPr>
        <p:spPr>
          <a:xfrm>
            <a:off x="3033919" y="923769"/>
            <a:ext cx="5106300" cy="2430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3000"/>
              <a:buFont typeface="Cambria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>
  <p:cSld name="1_Title Slide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/>
          <p:nvPr/>
        </p:nvSpPr>
        <p:spPr>
          <a:xfrm>
            <a:off x="1" y="624077"/>
            <a:ext cx="8275800" cy="3923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1"/>
          <p:cNvSpPr txBox="1"/>
          <p:nvPr>
            <p:ph idx="1" type="subTitle"/>
          </p:nvPr>
        </p:nvSpPr>
        <p:spPr>
          <a:xfrm>
            <a:off x="3033920" y="3660895"/>
            <a:ext cx="49869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88" name="Google Shape;88;p11"/>
          <p:cNvSpPr txBox="1"/>
          <p:nvPr>
            <p:ph idx="10" type="dt"/>
          </p:nvPr>
        </p:nvSpPr>
        <p:spPr>
          <a:xfrm>
            <a:off x="4598090" y="4751189"/>
            <a:ext cx="66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A picture containing outdoor&#10;&#10;Description automatically generated" id="89" name="Google Shape;89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07234"/>
            <a:ext cx="5029200" cy="37433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1"/>
          <p:cNvSpPr txBox="1"/>
          <p:nvPr>
            <p:ph idx="11" type="ftr"/>
          </p:nvPr>
        </p:nvSpPr>
        <p:spPr>
          <a:xfrm>
            <a:off x="5501309" y="4752768"/>
            <a:ext cx="236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2" type="sldNum"/>
          </p:nvPr>
        </p:nvSpPr>
        <p:spPr>
          <a:xfrm>
            <a:off x="3677478" y="4756288"/>
            <a:ext cx="680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1"/>
          <p:cNvSpPr txBox="1"/>
          <p:nvPr>
            <p:ph type="ctrTitle"/>
          </p:nvPr>
        </p:nvSpPr>
        <p:spPr>
          <a:xfrm>
            <a:off x="3033920" y="1136927"/>
            <a:ext cx="4986900" cy="2430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mbria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93" name="Google Shape;9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1693" y="-12357"/>
            <a:ext cx="3980614" cy="335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94" name="Google Shape;9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20877" y="4419054"/>
            <a:ext cx="832609" cy="724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2209" y="4742596"/>
            <a:ext cx="15240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 showMasterSp="0">
  <p:cSld name="3_Title Slid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/>
          <p:nvPr/>
        </p:nvSpPr>
        <p:spPr>
          <a:xfrm>
            <a:off x="1" y="624077"/>
            <a:ext cx="8275800" cy="3923100"/>
          </a:xfrm>
          <a:prstGeom prst="rect">
            <a:avLst/>
          </a:prstGeom>
          <a:solidFill>
            <a:schemeClr val="lt2">
              <a:alpha val="4549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2"/>
          <p:cNvSpPr txBox="1"/>
          <p:nvPr>
            <p:ph idx="1" type="subTitle"/>
          </p:nvPr>
        </p:nvSpPr>
        <p:spPr>
          <a:xfrm>
            <a:off x="3033920" y="3660895"/>
            <a:ext cx="49869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99" name="Google Shape;99;p12"/>
          <p:cNvSpPr txBox="1"/>
          <p:nvPr>
            <p:ph idx="10" type="dt"/>
          </p:nvPr>
        </p:nvSpPr>
        <p:spPr>
          <a:xfrm>
            <a:off x="4598090" y="4751189"/>
            <a:ext cx="66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A picture containing outdoor&#10;&#10;Description automatically generated" id="100" name="Google Shape;10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07234"/>
            <a:ext cx="5029200" cy="374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2"/>
          <p:cNvSpPr txBox="1"/>
          <p:nvPr>
            <p:ph idx="11" type="ftr"/>
          </p:nvPr>
        </p:nvSpPr>
        <p:spPr>
          <a:xfrm>
            <a:off x="5501309" y="4752768"/>
            <a:ext cx="236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3677478" y="4756288"/>
            <a:ext cx="680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12"/>
          <p:cNvSpPr txBox="1"/>
          <p:nvPr>
            <p:ph type="ctrTitle"/>
          </p:nvPr>
        </p:nvSpPr>
        <p:spPr>
          <a:xfrm>
            <a:off x="3033920" y="1136927"/>
            <a:ext cx="4986900" cy="2430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mbria"/>
              <a:buNone/>
              <a:defRPr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04" name="Google Shape;10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1693" y="-18536"/>
            <a:ext cx="3980614" cy="335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2209" y="4742596"/>
            <a:ext cx="1524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106" name="Google Shape;106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14795" y="4420428"/>
            <a:ext cx="831030" cy="723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/>
          <p:nvPr>
            <p:ph type="title"/>
          </p:nvPr>
        </p:nvSpPr>
        <p:spPr>
          <a:xfrm>
            <a:off x="422031" y="240506"/>
            <a:ext cx="8093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" type="body"/>
          </p:nvPr>
        </p:nvSpPr>
        <p:spPr>
          <a:xfrm>
            <a:off x="422031" y="1369219"/>
            <a:ext cx="80934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0" type="dt"/>
          </p:nvPr>
        </p:nvSpPr>
        <p:spPr>
          <a:xfrm>
            <a:off x="4598090" y="4751189"/>
            <a:ext cx="66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13"/>
          <p:cNvSpPr txBox="1"/>
          <p:nvPr>
            <p:ph idx="11" type="ftr"/>
          </p:nvPr>
        </p:nvSpPr>
        <p:spPr>
          <a:xfrm>
            <a:off x="5501309" y="4752768"/>
            <a:ext cx="236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13"/>
          <p:cNvSpPr txBox="1"/>
          <p:nvPr>
            <p:ph idx="12" type="sldNum"/>
          </p:nvPr>
        </p:nvSpPr>
        <p:spPr>
          <a:xfrm>
            <a:off x="3677478" y="4756288"/>
            <a:ext cx="680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>
  <p:cSld name="Section Header">
    <p:bg>
      <p:bgPr>
        <a:solidFill>
          <a:schemeClr val="dk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/>
          <p:nvPr>
            <p:ph type="title"/>
          </p:nvPr>
        </p:nvSpPr>
        <p:spPr>
          <a:xfrm>
            <a:off x="3347002" y="1282304"/>
            <a:ext cx="51636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000"/>
              <a:buFont typeface="Cambria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14"/>
          <p:cNvSpPr txBox="1"/>
          <p:nvPr>
            <p:ph idx="1" type="body"/>
          </p:nvPr>
        </p:nvSpPr>
        <p:spPr>
          <a:xfrm>
            <a:off x="3347002" y="3442097"/>
            <a:ext cx="51636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6" name="Google Shape;116;p14"/>
          <p:cNvSpPr txBox="1"/>
          <p:nvPr>
            <p:ph idx="10" type="dt"/>
          </p:nvPr>
        </p:nvSpPr>
        <p:spPr>
          <a:xfrm>
            <a:off x="4598090" y="4751189"/>
            <a:ext cx="66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14"/>
          <p:cNvSpPr txBox="1"/>
          <p:nvPr>
            <p:ph idx="11" type="ftr"/>
          </p:nvPr>
        </p:nvSpPr>
        <p:spPr>
          <a:xfrm>
            <a:off x="5501309" y="4752768"/>
            <a:ext cx="236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14"/>
          <p:cNvSpPr txBox="1"/>
          <p:nvPr>
            <p:ph idx="12" type="sldNum"/>
          </p:nvPr>
        </p:nvSpPr>
        <p:spPr>
          <a:xfrm>
            <a:off x="3677478" y="4756288"/>
            <a:ext cx="680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Text&#10;&#10;Description automatically generated" id="119" name="Google Shape;119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656" y="4624516"/>
            <a:ext cx="2000081" cy="40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1432" y="0"/>
            <a:ext cx="3841137" cy="3246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logo&#10;&#10;Description automatically generated" id="121" name="Google Shape;12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54642" y="4448432"/>
            <a:ext cx="798844" cy="69506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4"/>
          <p:cNvSpPr/>
          <p:nvPr>
            <p:ph idx="2" type="pic"/>
          </p:nvPr>
        </p:nvSpPr>
        <p:spPr>
          <a:xfrm>
            <a:off x="0" y="1282304"/>
            <a:ext cx="3141000" cy="3070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 showMasterSp="0">
  <p:cSld name="1_Section 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"/>
          <p:cNvSpPr txBox="1"/>
          <p:nvPr>
            <p:ph type="title"/>
          </p:nvPr>
        </p:nvSpPr>
        <p:spPr>
          <a:xfrm>
            <a:off x="3347002" y="1282304"/>
            <a:ext cx="51636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500"/>
              <a:buFont typeface="Cambria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15"/>
          <p:cNvSpPr txBox="1"/>
          <p:nvPr>
            <p:ph idx="1" type="body"/>
          </p:nvPr>
        </p:nvSpPr>
        <p:spPr>
          <a:xfrm>
            <a:off x="3347002" y="3442097"/>
            <a:ext cx="51636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15"/>
          <p:cNvSpPr txBox="1"/>
          <p:nvPr>
            <p:ph idx="10" type="dt"/>
          </p:nvPr>
        </p:nvSpPr>
        <p:spPr>
          <a:xfrm>
            <a:off x="4598090" y="4751189"/>
            <a:ext cx="66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15"/>
          <p:cNvSpPr txBox="1"/>
          <p:nvPr>
            <p:ph idx="11" type="ftr"/>
          </p:nvPr>
        </p:nvSpPr>
        <p:spPr>
          <a:xfrm>
            <a:off x="5501309" y="4752768"/>
            <a:ext cx="236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15"/>
          <p:cNvSpPr txBox="1"/>
          <p:nvPr>
            <p:ph idx="12" type="sldNum"/>
          </p:nvPr>
        </p:nvSpPr>
        <p:spPr>
          <a:xfrm>
            <a:off x="3677478" y="4756288"/>
            <a:ext cx="680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Text&#10;&#10;Description automatically generated" id="129" name="Google Shape;12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656" y="4624516"/>
            <a:ext cx="2000081" cy="40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81693" y="2924"/>
            <a:ext cx="3980614" cy="335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131" name="Google Shape;13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0877" y="4419054"/>
            <a:ext cx="832609" cy="72444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5"/>
          <p:cNvSpPr/>
          <p:nvPr>
            <p:ph idx="2" type="pic"/>
          </p:nvPr>
        </p:nvSpPr>
        <p:spPr>
          <a:xfrm>
            <a:off x="0" y="1282304"/>
            <a:ext cx="3107400" cy="3070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wo Content">
  <p:cSld name="2_Two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 txBox="1"/>
          <p:nvPr>
            <p:ph type="title"/>
          </p:nvPr>
        </p:nvSpPr>
        <p:spPr>
          <a:xfrm>
            <a:off x="628650" y="24050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16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6" name="Google Shape;136;p16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16"/>
          <p:cNvSpPr txBox="1"/>
          <p:nvPr>
            <p:ph idx="10" type="dt"/>
          </p:nvPr>
        </p:nvSpPr>
        <p:spPr>
          <a:xfrm>
            <a:off x="4598090" y="4751189"/>
            <a:ext cx="66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16"/>
          <p:cNvSpPr txBox="1"/>
          <p:nvPr>
            <p:ph idx="11" type="ftr"/>
          </p:nvPr>
        </p:nvSpPr>
        <p:spPr>
          <a:xfrm>
            <a:off x="5501309" y="4752768"/>
            <a:ext cx="236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16"/>
          <p:cNvSpPr txBox="1"/>
          <p:nvPr>
            <p:ph idx="12" type="sldNum"/>
          </p:nvPr>
        </p:nvSpPr>
        <p:spPr>
          <a:xfrm>
            <a:off x="3677478" y="4756288"/>
            <a:ext cx="680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17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43" name="Google Shape;143;p17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4" name="Google Shape;144;p17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45" name="Google Shape;145;p17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6" name="Google Shape;146;p17"/>
          <p:cNvSpPr txBox="1"/>
          <p:nvPr>
            <p:ph idx="10" type="dt"/>
          </p:nvPr>
        </p:nvSpPr>
        <p:spPr>
          <a:xfrm>
            <a:off x="4598090" y="4751189"/>
            <a:ext cx="66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17"/>
          <p:cNvSpPr txBox="1"/>
          <p:nvPr>
            <p:ph idx="11" type="ftr"/>
          </p:nvPr>
        </p:nvSpPr>
        <p:spPr>
          <a:xfrm>
            <a:off x="5501309" y="4752768"/>
            <a:ext cx="236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17"/>
          <p:cNvSpPr txBox="1"/>
          <p:nvPr>
            <p:ph idx="12" type="sldNum"/>
          </p:nvPr>
        </p:nvSpPr>
        <p:spPr>
          <a:xfrm>
            <a:off x="3677478" y="4756288"/>
            <a:ext cx="680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ison">
  <p:cSld name="1_Comparis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18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2" name="Google Shape;152;p18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3" name="Google Shape;153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4" name="Google Shape;154;p18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5" name="Google Shape;155;p18"/>
          <p:cNvSpPr txBox="1"/>
          <p:nvPr>
            <p:ph idx="10" type="dt"/>
          </p:nvPr>
        </p:nvSpPr>
        <p:spPr>
          <a:xfrm>
            <a:off x="4598090" y="4751189"/>
            <a:ext cx="66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6" name="Google Shape;156;p18"/>
          <p:cNvSpPr txBox="1"/>
          <p:nvPr>
            <p:ph idx="11" type="ftr"/>
          </p:nvPr>
        </p:nvSpPr>
        <p:spPr>
          <a:xfrm>
            <a:off x="5501309" y="4752768"/>
            <a:ext cx="236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7" name="Google Shape;157;p18"/>
          <p:cNvSpPr txBox="1"/>
          <p:nvPr>
            <p:ph idx="12" type="sldNum"/>
          </p:nvPr>
        </p:nvSpPr>
        <p:spPr>
          <a:xfrm>
            <a:off x="3677478" y="4756288"/>
            <a:ext cx="680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mparison">
  <p:cSld name="2_Comparis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0" name="Google Shape;160;p19"/>
          <p:cNvSpPr txBox="1"/>
          <p:nvPr>
            <p:ph idx="1" type="body"/>
          </p:nvPr>
        </p:nvSpPr>
        <p:spPr>
          <a:xfrm>
            <a:off x="627459" y="1953816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1" name="Google Shape;161;p19"/>
          <p:cNvSpPr txBox="1"/>
          <p:nvPr>
            <p:ph idx="2" type="body"/>
          </p:nvPr>
        </p:nvSpPr>
        <p:spPr>
          <a:xfrm>
            <a:off x="627459" y="2571750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2" name="Google Shape;162;p19"/>
          <p:cNvSpPr txBox="1"/>
          <p:nvPr>
            <p:ph idx="3" type="body"/>
          </p:nvPr>
        </p:nvSpPr>
        <p:spPr>
          <a:xfrm>
            <a:off x="4626768" y="1953816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3" name="Google Shape;163;p19"/>
          <p:cNvSpPr txBox="1"/>
          <p:nvPr>
            <p:ph idx="4" type="body"/>
          </p:nvPr>
        </p:nvSpPr>
        <p:spPr>
          <a:xfrm>
            <a:off x="4626768" y="2571750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4" name="Google Shape;164;p19"/>
          <p:cNvSpPr txBox="1"/>
          <p:nvPr>
            <p:ph idx="10" type="dt"/>
          </p:nvPr>
        </p:nvSpPr>
        <p:spPr>
          <a:xfrm>
            <a:off x="4598090" y="4751189"/>
            <a:ext cx="66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5" name="Google Shape;165;p19"/>
          <p:cNvSpPr txBox="1"/>
          <p:nvPr>
            <p:ph idx="11" type="ftr"/>
          </p:nvPr>
        </p:nvSpPr>
        <p:spPr>
          <a:xfrm>
            <a:off x="5501309" y="4752768"/>
            <a:ext cx="236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6" name="Google Shape;166;p19"/>
          <p:cNvSpPr txBox="1"/>
          <p:nvPr>
            <p:ph idx="12" type="sldNum"/>
          </p:nvPr>
        </p:nvSpPr>
        <p:spPr>
          <a:xfrm>
            <a:off x="3677478" y="4756288"/>
            <a:ext cx="680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7" name="Google Shape;167;p19"/>
          <p:cNvSpPr txBox="1"/>
          <p:nvPr>
            <p:ph idx="5" type="body"/>
          </p:nvPr>
        </p:nvSpPr>
        <p:spPr>
          <a:xfrm>
            <a:off x="627459" y="1268016"/>
            <a:ext cx="78867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/>
          <p:nvPr>
            <p:ph type="title"/>
          </p:nvPr>
        </p:nvSpPr>
        <p:spPr>
          <a:xfrm>
            <a:off x="422031" y="240506"/>
            <a:ext cx="8093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0" name="Google Shape;170;p20"/>
          <p:cNvSpPr txBox="1"/>
          <p:nvPr>
            <p:ph idx="10" type="dt"/>
          </p:nvPr>
        </p:nvSpPr>
        <p:spPr>
          <a:xfrm>
            <a:off x="4598090" y="4751189"/>
            <a:ext cx="66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20"/>
          <p:cNvSpPr txBox="1"/>
          <p:nvPr>
            <p:ph idx="11" type="ftr"/>
          </p:nvPr>
        </p:nvSpPr>
        <p:spPr>
          <a:xfrm>
            <a:off x="5501309" y="4752768"/>
            <a:ext cx="236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20"/>
          <p:cNvSpPr txBox="1"/>
          <p:nvPr>
            <p:ph idx="12" type="sldNum"/>
          </p:nvPr>
        </p:nvSpPr>
        <p:spPr>
          <a:xfrm>
            <a:off x="3677478" y="4756288"/>
            <a:ext cx="680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ection Header" showMasterSp="0">
  <p:cSld name="3_Section 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1129230" y="1222669"/>
            <a:ext cx="6937800" cy="15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Cambria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1129230" y="2872046"/>
            <a:ext cx="69378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4598090" y="4751189"/>
            <a:ext cx="66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5501309" y="4752768"/>
            <a:ext cx="236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3677478" y="4756288"/>
            <a:ext cx="680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Text&#10;&#10;Description automatically generated" id="28" name="Google Shape;2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656" y="4624516"/>
            <a:ext cx="2000081" cy="40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81693" y="2924"/>
            <a:ext cx="3980614" cy="335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, logo&#10;&#10;Description automatically generated" id="30" name="Google Shape;3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2123" y="4373420"/>
            <a:ext cx="1062243" cy="924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/>
          <p:nvPr>
            <p:ph idx="10" type="dt"/>
          </p:nvPr>
        </p:nvSpPr>
        <p:spPr>
          <a:xfrm>
            <a:off x="4598090" y="4751189"/>
            <a:ext cx="66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5" name="Google Shape;175;p21"/>
          <p:cNvSpPr txBox="1"/>
          <p:nvPr>
            <p:ph idx="11" type="ftr"/>
          </p:nvPr>
        </p:nvSpPr>
        <p:spPr>
          <a:xfrm>
            <a:off x="5501309" y="4752768"/>
            <a:ext cx="236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21"/>
          <p:cNvSpPr txBox="1"/>
          <p:nvPr>
            <p:ph idx="12" type="sldNum"/>
          </p:nvPr>
        </p:nvSpPr>
        <p:spPr>
          <a:xfrm>
            <a:off x="3677478" y="4756288"/>
            <a:ext cx="680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2400"/>
              <a:buFont typeface="Cambria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22"/>
          <p:cNvSpPr txBox="1"/>
          <p:nvPr>
            <p:ph idx="1" type="body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80" name="Google Shape;180;p22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81" name="Google Shape;181;p22"/>
          <p:cNvSpPr txBox="1"/>
          <p:nvPr>
            <p:ph idx="10" type="dt"/>
          </p:nvPr>
        </p:nvSpPr>
        <p:spPr>
          <a:xfrm>
            <a:off x="4598090" y="4751189"/>
            <a:ext cx="66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2" name="Google Shape;182;p22"/>
          <p:cNvSpPr txBox="1"/>
          <p:nvPr>
            <p:ph idx="11" type="ftr"/>
          </p:nvPr>
        </p:nvSpPr>
        <p:spPr>
          <a:xfrm>
            <a:off x="5501309" y="4752768"/>
            <a:ext cx="236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p22"/>
          <p:cNvSpPr txBox="1"/>
          <p:nvPr>
            <p:ph idx="12" type="sldNum"/>
          </p:nvPr>
        </p:nvSpPr>
        <p:spPr>
          <a:xfrm>
            <a:off x="3677478" y="4756288"/>
            <a:ext cx="680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 showMasterSp="0">
  <p:cSld name="2_Content with Ca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/>
          <p:nvPr>
            <p:ph type="title"/>
          </p:nvPr>
        </p:nvSpPr>
        <p:spPr>
          <a:xfrm>
            <a:off x="3885008" y="342899"/>
            <a:ext cx="4942500" cy="16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mbria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23"/>
          <p:cNvSpPr txBox="1"/>
          <p:nvPr>
            <p:ph idx="1" type="body"/>
          </p:nvPr>
        </p:nvSpPr>
        <p:spPr>
          <a:xfrm>
            <a:off x="3887391" y="2473569"/>
            <a:ext cx="4940100" cy="19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sz="2100"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87" name="Google Shape;187;p23"/>
          <p:cNvSpPr txBox="1"/>
          <p:nvPr>
            <p:ph idx="2" type="body"/>
          </p:nvPr>
        </p:nvSpPr>
        <p:spPr>
          <a:xfrm>
            <a:off x="3885008" y="2039815"/>
            <a:ext cx="49425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88" name="Google Shape;188;p23"/>
          <p:cNvSpPr txBox="1"/>
          <p:nvPr>
            <p:ph idx="10" type="dt"/>
          </p:nvPr>
        </p:nvSpPr>
        <p:spPr>
          <a:xfrm>
            <a:off x="4598090" y="4751189"/>
            <a:ext cx="66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9" name="Google Shape;189;p23"/>
          <p:cNvSpPr txBox="1"/>
          <p:nvPr>
            <p:ph idx="11" type="ftr"/>
          </p:nvPr>
        </p:nvSpPr>
        <p:spPr>
          <a:xfrm>
            <a:off x="5501309" y="4752768"/>
            <a:ext cx="236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0" name="Google Shape;190;p23"/>
          <p:cNvSpPr txBox="1"/>
          <p:nvPr>
            <p:ph idx="12" type="sldNum"/>
          </p:nvPr>
        </p:nvSpPr>
        <p:spPr>
          <a:xfrm>
            <a:off x="3677478" y="4756288"/>
            <a:ext cx="680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1" name="Google Shape;19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209" y="4742596"/>
            <a:ext cx="15240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3"/>
          <p:cNvSpPr txBox="1"/>
          <p:nvPr>
            <p:ph idx="3" type="body"/>
          </p:nvPr>
        </p:nvSpPr>
        <p:spPr>
          <a:xfrm>
            <a:off x="476522" y="1975338"/>
            <a:ext cx="2471700" cy="16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ts val="1200"/>
              <a:buNone/>
              <a:defRPr sz="1200">
                <a:solidFill>
                  <a:srgbClr val="3D3D3D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pic>
        <p:nvPicPr>
          <p:cNvPr descr="Text&#10;&#10;Description automatically generated" id="193" name="Google Shape;19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20877" y="4419054"/>
            <a:ext cx="832609" cy="724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 showMasterSp="0">
  <p:cSld name="1_Content with Ca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/>
          <p:nvPr>
            <p:ph type="title"/>
          </p:nvPr>
        </p:nvSpPr>
        <p:spPr>
          <a:xfrm>
            <a:off x="3885008" y="342899"/>
            <a:ext cx="4942500" cy="16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mbria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6" name="Google Shape;196;p24"/>
          <p:cNvSpPr txBox="1"/>
          <p:nvPr>
            <p:ph idx="1" type="body"/>
          </p:nvPr>
        </p:nvSpPr>
        <p:spPr>
          <a:xfrm>
            <a:off x="3887391" y="2473569"/>
            <a:ext cx="4940100" cy="19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sz="2100"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97" name="Google Shape;197;p24"/>
          <p:cNvSpPr txBox="1"/>
          <p:nvPr>
            <p:ph idx="2" type="body"/>
          </p:nvPr>
        </p:nvSpPr>
        <p:spPr>
          <a:xfrm>
            <a:off x="3885008" y="2039815"/>
            <a:ext cx="49425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98" name="Google Shape;198;p24"/>
          <p:cNvSpPr txBox="1"/>
          <p:nvPr>
            <p:ph idx="10" type="dt"/>
          </p:nvPr>
        </p:nvSpPr>
        <p:spPr>
          <a:xfrm>
            <a:off x="4598090" y="4751189"/>
            <a:ext cx="66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24"/>
          <p:cNvSpPr txBox="1"/>
          <p:nvPr>
            <p:ph idx="11" type="ftr"/>
          </p:nvPr>
        </p:nvSpPr>
        <p:spPr>
          <a:xfrm>
            <a:off x="5501309" y="4752768"/>
            <a:ext cx="236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0" name="Google Shape;200;p24"/>
          <p:cNvSpPr txBox="1"/>
          <p:nvPr>
            <p:ph idx="12" type="sldNum"/>
          </p:nvPr>
        </p:nvSpPr>
        <p:spPr>
          <a:xfrm>
            <a:off x="3677478" y="4756288"/>
            <a:ext cx="680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text&#10;&#10;Description automatically generated" id="201" name="Google Shape;20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14795" y="4420428"/>
            <a:ext cx="831030" cy="723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2209" y="4742596"/>
            <a:ext cx="15240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4"/>
          <p:cNvSpPr txBox="1"/>
          <p:nvPr>
            <p:ph idx="3" type="body"/>
          </p:nvPr>
        </p:nvSpPr>
        <p:spPr>
          <a:xfrm>
            <a:off x="476522" y="1975338"/>
            <a:ext cx="2471700" cy="16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ts val="1200"/>
              <a:buNone/>
              <a:defRPr sz="1200">
                <a:solidFill>
                  <a:srgbClr val="3D3D3D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ontent with Caption" showMasterSp="0">
  <p:cSld name="4_Content with Caption">
    <p:bg>
      <p:bgPr>
        <a:blipFill>
          <a:blip r:embed="rId2">
            <a:alphaModFix amt="55000"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/>
          <p:nvPr>
            <p:ph type="title"/>
          </p:nvPr>
        </p:nvSpPr>
        <p:spPr>
          <a:xfrm>
            <a:off x="3885008" y="342899"/>
            <a:ext cx="4942500" cy="16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2400"/>
              <a:buFont typeface="Cambria"/>
              <a:buNone/>
              <a:defRPr sz="2400">
                <a:solidFill>
                  <a:srgbClr val="3D3D3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6" name="Google Shape;206;p25"/>
          <p:cNvSpPr txBox="1"/>
          <p:nvPr>
            <p:ph idx="1" type="body"/>
          </p:nvPr>
        </p:nvSpPr>
        <p:spPr>
          <a:xfrm>
            <a:off x="3887391" y="2473569"/>
            <a:ext cx="4940100" cy="19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ts val="2400"/>
              <a:buChar char="•"/>
              <a:defRPr sz="2400">
                <a:solidFill>
                  <a:srgbClr val="3D3D3D"/>
                </a:solidFill>
              </a:defRPr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2100"/>
              <a:buChar char="•"/>
              <a:defRPr sz="2100">
                <a:solidFill>
                  <a:srgbClr val="3D3D3D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800"/>
              <a:buChar char="•"/>
              <a:defRPr sz="1800">
                <a:solidFill>
                  <a:srgbClr val="3D3D3D"/>
                </a:solidFill>
              </a:defRPr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500"/>
              <a:buChar char="•"/>
              <a:defRPr sz="1500">
                <a:solidFill>
                  <a:srgbClr val="3D3D3D"/>
                </a:solidFill>
              </a:defRPr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500"/>
              <a:buChar char="•"/>
              <a:defRPr sz="1500">
                <a:solidFill>
                  <a:srgbClr val="3D3D3D"/>
                </a:solidFill>
              </a:defRPr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07" name="Google Shape;207;p25"/>
          <p:cNvSpPr txBox="1"/>
          <p:nvPr>
            <p:ph idx="2" type="body"/>
          </p:nvPr>
        </p:nvSpPr>
        <p:spPr>
          <a:xfrm>
            <a:off x="3885008" y="2039815"/>
            <a:ext cx="49425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ts val="1200"/>
              <a:buNone/>
              <a:defRPr sz="1200">
                <a:solidFill>
                  <a:srgbClr val="3D3D3D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08" name="Google Shape;208;p25"/>
          <p:cNvSpPr txBox="1"/>
          <p:nvPr>
            <p:ph idx="10" type="dt"/>
          </p:nvPr>
        </p:nvSpPr>
        <p:spPr>
          <a:xfrm>
            <a:off x="4598090" y="4751189"/>
            <a:ext cx="66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9" name="Google Shape;209;p25"/>
          <p:cNvSpPr txBox="1"/>
          <p:nvPr>
            <p:ph idx="11" type="ftr"/>
          </p:nvPr>
        </p:nvSpPr>
        <p:spPr>
          <a:xfrm>
            <a:off x="5501309" y="4752768"/>
            <a:ext cx="236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0" name="Google Shape;210;p25"/>
          <p:cNvSpPr txBox="1"/>
          <p:nvPr>
            <p:ph idx="12" type="sldNum"/>
          </p:nvPr>
        </p:nvSpPr>
        <p:spPr>
          <a:xfrm>
            <a:off x="3677478" y="4756288"/>
            <a:ext cx="680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text&#10;&#10;Description automatically generated" id="211" name="Google Shape;21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14795" y="4420428"/>
            <a:ext cx="831030" cy="723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2209" y="4742596"/>
            <a:ext cx="15240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5"/>
          <p:cNvSpPr txBox="1"/>
          <p:nvPr>
            <p:ph idx="3" type="body"/>
          </p:nvPr>
        </p:nvSpPr>
        <p:spPr>
          <a:xfrm>
            <a:off x="476522" y="1975338"/>
            <a:ext cx="2471700" cy="16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ts val="1200"/>
              <a:buNone/>
              <a:defRPr sz="1200">
                <a:solidFill>
                  <a:srgbClr val="3D3D3D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2400"/>
              <a:buFont typeface="Cambria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6" name="Google Shape;216;p26"/>
          <p:cNvSpPr/>
          <p:nvPr>
            <p:ph idx="2" type="pic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217" name="Google Shape;217;p26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18" name="Google Shape;218;p26"/>
          <p:cNvSpPr txBox="1"/>
          <p:nvPr>
            <p:ph idx="10" type="dt"/>
          </p:nvPr>
        </p:nvSpPr>
        <p:spPr>
          <a:xfrm>
            <a:off x="4598090" y="4751189"/>
            <a:ext cx="66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9" name="Google Shape;219;p26"/>
          <p:cNvSpPr txBox="1"/>
          <p:nvPr>
            <p:ph idx="11" type="ftr"/>
          </p:nvPr>
        </p:nvSpPr>
        <p:spPr>
          <a:xfrm>
            <a:off x="5501309" y="4752768"/>
            <a:ext cx="236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0" name="Google Shape;220;p26"/>
          <p:cNvSpPr txBox="1"/>
          <p:nvPr>
            <p:ph idx="12" type="sldNum"/>
          </p:nvPr>
        </p:nvSpPr>
        <p:spPr>
          <a:xfrm>
            <a:off x="3677478" y="4756288"/>
            <a:ext cx="680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3" name="Google Shape;223;p27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4" name="Google Shape;224;p27"/>
          <p:cNvSpPr txBox="1"/>
          <p:nvPr>
            <p:ph idx="10" type="dt"/>
          </p:nvPr>
        </p:nvSpPr>
        <p:spPr>
          <a:xfrm>
            <a:off x="4598090" y="4751189"/>
            <a:ext cx="66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5" name="Google Shape;225;p27"/>
          <p:cNvSpPr txBox="1"/>
          <p:nvPr>
            <p:ph idx="11" type="ftr"/>
          </p:nvPr>
        </p:nvSpPr>
        <p:spPr>
          <a:xfrm>
            <a:off x="5501309" y="4752768"/>
            <a:ext cx="236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6" name="Google Shape;226;p27"/>
          <p:cNvSpPr txBox="1"/>
          <p:nvPr>
            <p:ph idx="12" type="sldNum"/>
          </p:nvPr>
        </p:nvSpPr>
        <p:spPr>
          <a:xfrm>
            <a:off x="3677478" y="4756288"/>
            <a:ext cx="680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With Other Logo">
  <p:cSld name="Opening Slide With Other Logo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evening sky with bright dome in foreground and white buildings in background.&#10;&#10;SDSU Library Dome &#10;&#10;Photo Courtesy of Strategic Communications&#10;&#10;Description automatically generated" id="233" name="Google Shape;23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8330" cy="514593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9"/>
          <p:cNvSpPr txBox="1"/>
          <p:nvPr>
            <p:ph type="title"/>
          </p:nvPr>
        </p:nvSpPr>
        <p:spPr>
          <a:xfrm>
            <a:off x="465525" y="1200150"/>
            <a:ext cx="5478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b="0" sz="3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29"/>
          <p:cNvSpPr txBox="1"/>
          <p:nvPr>
            <p:ph idx="1" type="body"/>
          </p:nvPr>
        </p:nvSpPr>
        <p:spPr>
          <a:xfrm>
            <a:off x="479612" y="2917932"/>
            <a:ext cx="54780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 cap="none">
                <a:solidFill>
                  <a:schemeClr val="lt1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" name="Google Shape;236;p29"/>
          <p:cNvSpPr/>
          <p:nvPr/>
        </p:nvSpPr>
        <p:spPr>
          <a:xfrm>
            <a:off x="0" y="4780332"/>
            <a:ext cx="9144000" cy="3621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9">
            <a:hlinkClick r:id="rId3"/>
          </p:cNvPr>
          <p:cNvSpPr txBox="1"/>
          <p:nvPr/>
        </p:nvSpPr>
        <p:spPr>
          <a:xfrm>
            <a:off x="6533029" y="4781550"/>
            <a:ext cx="26109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my.sdsu.edu</a:t>
            </a:r>
            <a:endParaRPr/>
          </a:p>
        </p:txBody>
      </p:sp>
      <p:sp>
        <p:nvSpPr>
          <p:cNvPr id="238" name="Google Shape;238;p29"/>
          <p:cNvSpPr txBox="1"/>
          <p:nvPr/>
        </p:nvSpPr>
        <p:spPr>
          <a:xfrm>
            <a:off x="465525" y="4785889"/>
            <a:ext cx="30861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</a:rPr>
              <a:t>August 11, 2022</a:t>
            </a:r>
            <a:endParaRPr sz="800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46259" y="4339182"/>
            <a:ext cx="1903081" cy="403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6722" y="88525"/>
            <a:ext cx="877054" cy="27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- 1 column">
  <p:cSld name="Bullets - 1 column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0"/>
          <p:cNvSpPr txBox="1"/>
          <p:nvPr>
            <p:ph type="title"/>
          </p:nvPr>
        </p:nvSpPr>
        <p:spPr>
          <a:xfrm>
            <a:off x="457200" y="1200150"/>
            <a:ext cx="82296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30"/>
          <p:cNvSpPr txBox="1"/>
          <p:nvPr>
            <p:ph idx="1" type="body"/>
          </p:nvPr>
        </p:nvSpPr>
        <p:spPr>
          <a:xfrm>
            <a:off x="457200" y="1657350"/>
            <a:ext cx="60960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/>
            </a:lvl1pPr>
            <a:lvl2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◦"/>
              <a:defRPr/>
            </a:lvl2pPr>
            <a:lvl3pPr indent="-3175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TR"/>
              <a:buChar char="–"/>
              <a:defRPr/>
            </a:lvl3pPr>
            <a:lvl4pPr indent="-317500" lvl="3" marL="1828800" rtl="0" algn="l">
              <a:spcBef>
                <a:spcPts val="1000"/>
              </a:spcBef>
              <a:spcAft>
                <a:spcPts val="0"/>
              </a:spcAft>
              <a:buSzPts val="1400"/>
              <a:buFont typeface="NTR"/>
              <a:buChar char="⁃"/>
              <a:defRPr/>
            </a:lvl4pPr>
            <a:lvl5pPr indent="-317500" lvl="4" marL="2286000" rtl="0" algn="l">
              <a:spcBef>
                <a:spcPts val="1000"/>
              </a:spcBef>
              <a:spcAft>
                <a:spcPts val="0"/>
              </a:spcAft>
              <a:buSzPts val="1400"/>
              <a:buFont typeface="NTR"/>
              <a:buChar char="⁃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44" name="Google Shape;244;p30"/>
          <p:cNvCxnSpPr/>
          <p:nvPr/>
        </p:nvCxnSpPr>
        <p:spPr>
          <a:xfrm>
            <a:off x="450156" y="322247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5" name="Google Shape;245;p30"/>
          <p:cNvSpPr txBox="1"/>
          <p:nvPr>
            <p:ph idx="2" type="body"/>
          </p:nvPr>
        </p:nvSpPr>
        <p:spPr>
          <a:xfrm>
            <a:off x="457200" y="1065750"/>
            <a:ext cx="8229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737373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2 Logos">
  <p:cSld name="Closing Slide 2 Logos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ky with white domed building&#10;&#10;Student Union &#10;Photo Courtesy of Strategic Communications" id="247" name="Google Shape;247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1"/>
          <p:cNvSpPr/>
          <p:nvPr/>
        </p:nvSpPr>
        <p:spPr>
          <a:xfrm>
            <a:off x="0" y="4780332"/>
            <a:ext cx="9144000" cy="3621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A619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1">
            <a:hlinkClick r:id="rId3"/>
          </p:cNvPr>
          <p:cNvSpPr txBox="1"/>
          <p:nvPr/>
        </p:nvSpPr>
        <p:spPr>
          <a:xfrm>
            <a:off x="6533029" y="4781550"/>
            <a:ext cx="21537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my.sdsu.edu</a:t>
            </a:r>
            <a:endParaRPr/>
          </a:p>
        </p:txBody>
      </p:sp>
      <p:sp>
        <p:nvSpPr>
          <p:cNvPr id="250" name="Google Shape;250;p31"/>
          <p:cNvSpPr txBox="1"/>
          <p:nvPr/>
        </p:nvSpPr>
        <p:spPr>
          <a:xfrm>
            <a:off x="465525" y="4785889"/>
            <a:ext cx="30861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</a:rPr>
              <a:t>August 11, 2022</a:t>
            </a:r>
            <a:endParaRPr sz="800">
              <a:solidFill>
                <a:schemeClr val="lt1"/>
              </a:solidFill>
            </a:endParaRPr>
          </a:p>
        </p:txBody>
      </p:sp>
      <p:pic>
        <p:nvPicPr>
          <p:cNvPr id="251" name="Google Shape;25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3100" y="101200"/>
            <a:ext cx="1264726" cy="99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type="title"/>
          </p:nvPr>
        </p:nvSpPr>
        <p:spPr>
          <a:xfrm>
            <a:off x="422031" y="240506"/>
            <a:ext cx="8093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422031" y="1369219"/>
            <a:ext cx="80934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0" type="dt"/>
          </p:nvPr>
        </p:nvSpPr>
        <p:spPr>
          <a:xfrm>
            <a:off x="4598090" y="4751189"/>
            <a:ext cx="66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1" type="ftr"/>
          </p:nvPr>
        </p:nvSpPr>
        <p:spPr>
          <a:xfrm>
            <a:off x="5501309" y="4752768"/>
            <a:ext cx="236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3677478" y="4756288"/>
            <a:ext cx="680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/>
          <p:nvPr>
            <p:ph type="title"/>
          </p:nvPr>
        </p:nvSpPr>
        <p:spPr>
          <a:xfrm>
            <a:off x="457200" y="590550"/>
            <a:ext cx="8229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A6192E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54" name="Google Shape;254;p32"/>
          <p:cNvCxnSpPr/>
          <p:nvPr/>
        </p:nvCxnSpPr>
        <p:spPr>
          <a:xfrm>
            <a:off x="450156" y="322247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5" name="Google Shape;255;p32"/>
          <p:cNvSpPr txBox="1"/>
          <p:nvPr>
            <p:ph idx="1" type="body"/>
          </p:nvPr>
        </p:nvSpPr>
        <p:spPr>
          <a:xfrm>
            <a:off x="457200" y="1065750"/>
            <a:ext cx="8229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737373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4"/>
          <p:cNvSpPr txBox="1"/>
          <p:nvPr>
            <p:ph type="title"/>
          </p:nvPr>
        </p:nvSpPr>
        <p:spPr>
          <a:xfrm>
            <a:off x="457200" y="590550"/>
            <a:ext cx="8229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A6192E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65" name="Google Shape;265;p34"/>
          <p:cNvCxnSpPr/>
          <p:nvPr/>
        </p:nvCxnSpPr>
        <p:spPr>
          <a:xfrm>
            <a:off x="450156" y="322247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6" name="Google Shape;266;p34"/>
          <p:cNvSpPr txBox="1"/>
          <p:nvPr>
            <p:ph idx="1" type="body"/>
          </p:nvPr>
        </p:nvSpPr>
        <p:spPr>
          <a:xfrm>
            <a:off x="457200" y="1065750"/>
            <a:ext cx="8229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737373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&amp; Image">
  <p:cSld name="Bullets &amp; Image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5"/>
          <p:cNvSpPr txBox="1"/>
          <p:nvPr>
            <p:ph type="title"/>
          </p:nvPr>
        </p:nvSpPr>
        <p:spPr>
          <a:xfrm>
            <a:off x="457200" y="590550"/>
            <a:ext cx="8229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A6192E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69" name="Google Shape;269;p35"/>
          <p:cNvCxnSpPr/>
          <p:nvPr/>
        </p:nvCxnSpPr>
        <p:spPr>
          <a:xfrm>
            <a:off x="450156" y="322247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0" name="Google Shape;270;p35"/>
          <p:cNvSpPr txBox="1"/>
          <p:nvPr>
            <p:ph idx="1" type="body"/>
          </p:nvPr>
        </p:nvSpPr>
        <p:spPr>
          <a:xfrm>
            <a:off x="457200" y="1657350"/>
            <a:ext cx="4114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indent="-3175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TR"/>
              <a:buChar char="◦"/>
              <a:defRPr/>
            </a:lvl2pPr>
            <a:lvl3pPr indent="-2984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TR"/>
              <a:buChar char="–"/>
              <a:defRPr/>
            </a:lvl3pPr>
            <a:lvl4pPr indent="-298450" lvl="3" marL="1828800" rtl="0" algn="l">
              <a:spcBef>
                <a:spcPts val="1000"/>
              </a:spcBef>
              <a:spcAft>
                <a:spcPts val="0"/>
              </a:spcAft>
              <a:buSzPts val="1100"/>
              <a:buFont typeface="NTR"/>
              <a:buChar char="⁃"/>
              <a:defRPr/>
            </a:lvl4pPr>
            <a:lvl5pPr indent="-298450" lvl="4" marL="2286000" rtl="0" algn="l">
              <a:spcBef>
                <a:spcPts val="1000"/>
              </a:spcBef>
              <a:spcAft>
                <a:spcPts val="0"/>
              </a:spcAft>
              <a:buSzPts val="1100"/>
              <a:buFont typeface="NTR"/>
              <a:buChar char="⁃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" name="Google Shape;271;p35"/>
          <p:cNvSpPr txBox="1"/>
          <p:nvPr>
            <p:ph idx="2" type="body"/>
          </p:nvPr>
        </p:nvSpPr>
        <p:spPr>
          <a:xfrm>
            <a:off x="457200" y="1065750"/>
            <a:ext cx="8229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737373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" name="Google Shape;272;p35"/>
          <p:cNvSpPr/>
          <p:nvPr>
            <p:ph idx="3" type="pic"/>
          </p:nvPr>
        </p:nvSpPr>
        <p:spPr>
          <a:xfrm>
            <a:off x="4769225" y="1657350"/>
            <a:ext cx="3917700" cy="2743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">
  <p:cSld name="Agenda 1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6"/>
          <p:cNvSpPr txBox="1"/>
          <p:nvPr>
            <p:ph type="title"/>
          </p:nvPr>
        </p:nvSpPr>
        <p:spPr>
          <a:xfrm>
            <a:off x="457200" y="590550"/>
            <a:ext cx="8229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A6192E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36"/>
          <p:cNvSpPr txBox="1"/>
          <p:nvPr>
            <p:ph idx="1" type="body"/>
          </p:nvPr>
        </p:nvSpPr>
        <p:spPr>
          <a:xfrm>
            <a:off x="457200" y="1657350"/>
            <a:ext cx="82296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  <a:defRPr b="0" i="0" sz="2400"/>
            </a:lvl1pPr>
            <a:lvl2pPr indent="-3175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TR"/>
              <a:buChar char="◦"/>
              <a:defRPr/>
            </a:lvl2pPr>
            <a:lvl3pPr indent="-2984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TR"/>
              <a:buChar char="–"/>
              <a:defRPr/>
            </a:lvl3pPr>
            <a:lvl4pPr indent="-298450" lvl="3" marL="1828800" rtl="0" algn="l">
              <a:spcBef>
                <a:spcPts val="1000"/>
              </a:spcBef>
              <a:spcAft>
                <a:spcPts val="0"/>
              </a:spcAft>
              <a:buSzPts val="1100"/>
              <a:buFont typeface="NTR"/>
              <a:buChar char="⁃"/>
              <a:defRPr/>
            </a:lvl4pPr>
            <a:lvl5pPr indent="-298450" lvl="4" marL="2286000" rtl="0" algn="l">
              <a:spcBef>
                <a:spcPts val="1000"/>
              </a:spcBef>
              <a:spcAft>
                <a:spcPts val="0"/>
              </a:spcAft>
              <a:buSzPts val="1100"/>
              <a:buFont typeface="NTR"/>
              <a:buChar char="⁃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76" name="Google Shape;276;p36"/>
          <p:cNvCxnSpPr/>
          <p:nvPr/>
        </p:nvCxnSpPr>
        <p:spPr>
          <a:xfrm>
            <a:off x="450156" y="322247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7" name="Google Shape;277;p36"/>
          <p:cNvSpPr txBox="1"/>
          <p:nvPr>
            <p:ph idx="2" type="body"/>
          </p:nvPr>
        </p:nvSpPr>
        <p:spPr>
          <a:xfrm>
            <a:off x="457200" y="1065750"/>
            <a:ext cx="8229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737373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2">
  <p:cSld name="Agenda 2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9" name="Google Shape;279;p37"/>
          <p:cNvCxnSpPr/>
          <p:nvPr/>
        </p:nvCxnSpPr>
        <p:spPr>
          <a:xfrm>
            <a:off x="450156" y="322247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0" name="Google Shape;280;p37"/>
          <p:cNvSpPr txBox="1"/>
          <p:nvPr>
            <p:ph idx="1" type="body"/>
          </p:nvPr>
        </p:nvSpPr>
        <p:spPr>
          <a:xfrm>
            <a:off x="0" y="1903312"/>
            <a:ext cx="4565100" cy="65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200" spcFirstLastPara="1" rIns="365750" wrap="square" tIns="91425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" name="Google Shape;281;p37"/>
          <p:cNvSpPr txBox="1"/>
          <p:nvPr>
            <p:ph idx="2" type="body"/>
          </p:nvPr>
        </p:nvSpPr>
        <p:spPr>
          <a:xfrm>
            <a:off x="0" y="1243501"/>
            <a:ext cx="4565100" cy="65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200" spcFirstLastPara="1" rIns="365750" wrap="square" tIns="91425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" name="Google Shape;282;p37"/>
          <p:cNvSpPr txBox="1"/>
          <p:nvPr>
            <p:ph idx="3" type="body"/>
          </p:nvPr>
        </p:nvSpPr>
        <p:spPr>
          <a:xfrm>
            <a:off x="0" y="3231780"/>
            <a:ext cx="4565100" cy="65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200" spcFirstLastPara="1" rIns="365750" wrap="square" tIns="91425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37"/>
          <p:cNvSpPr txBox="1"/>
          <p:nvPr>
            <p:ph idx="4" type="body"/>
          </p:nvPr>
        </p:nvSpPr>
        <p:spPr>
          <a:xfrm>
            <a:off x="0" y="2571969"/>
            <a:ext cx="4565100" cy="65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200" spcFirstLastPara="1" rIns="365750" wrap="square" tIns="91425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4" name="Google Shape;284;p37"/>
          <p:cNvSpPr txBox="1"/>
          <p:nvPr>
            <p:ph idx="5" type="body"/>
          </p:nvPr>
        </p:nvSpPr>
        <p:spPr>
          <a:xfrm>
            <a:off x="4572000" y="1903312"/>
            <a:ext cx="4565100" cy="65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200" spcFirstLastPara="1" rIns="365750" wrap="square" tIns="91425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5" name="Google Shape;285;p37"/>
          <p:cNvSpPr txBox="1"/>
          <p:nvPr>
            <p:ph idx="6" type="body"/>
          </p:nvPr>
        </p:nvSpPr>
        <p:spPr>
          <a:xfrm>
            <a:off x="4572000" y="1243501"/>
            <a:ext cx="4565100" cy="65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200" spcFirstLastPara="1" rIns="365750" wrap="square" tIns="91425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6" name="Google Shape;286;p37"/>
          <p:cNvSpPr txBox="1"/>
          <p:nvPr>
            <p:ph idx="7" type="body"/>
          </p:nvPr>
        </p:nvSpPr>
        <p:spPr>
          <a:xfrm>
            <a:off x="4572000" y="3231780"/>
            <a:ext cx="4565100" cy="65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200" spcFirstLastPara="1" rIns="365750" wrap="square" tIns="91425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7" name="Google Shape;287;p37"/>
          <p:cNvSpPr txBox="1"/>
          <p:nvPr>
            <p:ph idx="8" type="body"/>
          </p:nvPr>
        </p:nvSpPr>
        <p:spPr>
          <a:xfrm>
            <a:off x="4572000" y="2571969"/>
            <a:ext cx="4565100" cy="65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200" spcFirstLastPara="1" rIns="365750" wrap="square" tIns="91425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" name="Google Shape;288;p37"/>
          <p:cNvSpPr txBox="1"/>
          <p:nvPr>
            <p:ph type="title"/>
          </p:nvPr>
        </p:nvSpPr>
        <p:spPr>
          <a:xfrm>
            <a:off x="457200" y="590550"/>
            <a:ext cx="8229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A6192E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14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or List w Description">
  <p:cSld name="Agenda 3 or List w Description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0" name="Google Shape;290;p38"/>
          <p:cNvCxnSpPr/>
          <p:nvPr/>
        </p:nvCxnSpPr>
        <p:spPr>
          <a:xfrm>
            <a:off x="450156" y="322247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1" name="Google Shape;291;p38"/>
          <p:cNvSpPr txBox="1"/>
          <p:nvPr>
            <p:ph idx="1" type="body"/>
          </p:nvPr>
        </p:nvSpPr>
        <p:spPr>
          <a:xfrm>
            <a:off x="457200" y="1907798"/>
            <a:ext cx="4107900" cy="65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82875" spcFirstLastPara="1" rIns="182875" wrap="square" tIns="91425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" name="Google Shape;292;p38"/>
          <p:cNvSpPr txBox="1"/>
          <p:nvPr>
            <p:ph idx="2" type="body"/>
          </p:nvPr>
        </p:nvSpPr>
        <p:spPr>
          <a:xfrm>
            <a:off x="457200" y="1243501"/>
            <a:ext cx="4107900" cy="65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82875" spcFirstLastPara="1" rIns="182875" wrap="square" tIns="91425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" name="Google Shape;293;p38"/>
          <p:cNvSpPr txBox="1"/>
          <p:nvPr>
            <p:ph idx="3" type="body"/>
          </p:nvPr>
        </p:nvSpPr>
        <p:spPr>
          <a:xfrm>
            <a:off x="457200" y="3236392"/>
            <a:ext cx="4107900" cy="65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82875" spcFirstLastPara="1" rIns="182875" wrap="square" tIns="91425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" name="Google Shape;294;p38"/>
          <p:cNvSpPr txBox="1"/>
          <p:nvPr>
            <p:ph idx="4" type="body"/>
          </p:nvPr>
        </p:nvSpPr>
        <p:spPr>
          <a:xfrm>
            <a:off x="457200" y="2572095"/>
            <a:ext cx="4107900" cy="65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82875" spcFirstLastPara="1" rIns="182875" wrap="square" tIns="91425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" name="Google Shape;295;p38"/>
          <p:cNvSpPr txBox="1"/>
          <p:nvPr>
            <p:ph idx="5" type="body"/>
          </p:nvPr>
        </p:nvSpPr>
        <p:spPr>
          <a:xfrm>
            <a:off x="457200" y="3900687"/>
            <a:ext cx="4107900" cy="65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82875" spcFirstLastPara="1" rIns="182875" wrap="square" tIns="91425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38"/>
          <p:cNvSpPr txBox="1"/>
          <p:nvPr>
            <p:ph type="title"/>
          </p:nvPr>
        </p:nvSpPr>
        <p:spPr>
          <a:xfrm>
            <a:off x="457200" y="590550"/>
            <a:ext cx="8229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A6192E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38"/>
          <p:cNvSpPr txBox="1"/>
          <p:nvPr>
            <p:ph idx="6" type="body"/>
          </p:nvPr>
        </p:nvSpPr>
        <p:spPr>
          <a:xfrm>
            <a:off x="4572000" y="1243501"/>
            <a:ext cx="4114800" cy="33093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anchorCtr="0" anchor="t" bIns="137150" lIns="182875" spcFirstLastPara="1" rIns="182875" wrap="square" tIns="13715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14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">
  <p:cSld name="Section Divider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9"/>
          <p:cNvSpPr txBox="1"/>
          <p:nvPr>
            <p:ph idx="1" type="body"/>
          </p:nvPr>
        </p:nvSpPr>
        <p:spPr>
          <a:xfrm>
            <a:off x="0" y="1675405"/>
            <a:ext cx="2286000" cy="27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200" spcFirstLastPara="1" rIns="274300" wrap="square" tIns="2743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" name="Google Shape;300;p39"/>
          <p:cNvSpPr txBox="1"/>
          <p:nvPr>
            <p:ph idx="2" type="body"/>
          </p:nvPr>
        </p:nvSpPr>
        <p:spPr>
          <a:xfrm>
            <a:off x="0" y="-1"/>
            <a:ext cx="2281800" cy="16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75" lIns="457200" spcFirstLastPara="1" rIns="274300" wrap="square" tIns="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4000"/>
              <a:buNone/>
              <a:defRPr b="1" i="0" sz="4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01" name="Google Shape;301;p39"/>
          <p:cNvCxnSpPr/>
          <p:nvPr/>
        </p:nvCxnSpPr>
        <p:spPr>
          <a:xfrm>
            <a:off x="457200" y="1666374"/>
            <a:ext cx="914400" cy="0"/>
          </a:xfrm>
          <a:prstGeom prst="straightConnector1">
            <a:avLst/>
          </a:prstGeom>
          <a:noFill/>
          <a:ln cap="flat" cmpd="sng" w="25400">
            <a:solidFill>
              <a:srgbClr val="A6192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edestrian Bridge&#10;Photo Courtesy of Strategic Communications" id="302" name="Google Shape;302;p39"/>
          <p:cNvPicPr preferRelativeResize="0"/>
          <p:nvPr>
            <p:ph idx="3" type="pic"/>
          </p:nvPr>
        </p:nvPicPr>
        <p:blipFill/>
        <p:spPr>
          <a:xfrm>
            <a:off x="2286000" y="0"/>
            <a:ext cx="68580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303" name="Google Shape;303;p39"/>
          <p:cNvSpPr txBox="1"/>
          <p:nvPr/>
        </p:nvSpPr>
        <p:spPr>
          <a:xfrm>
            <a:off x="5600700" y="94196"/>
            <a:ext cx="30861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HURON</a:t>
            </a:r>
            <a:r>
              <a:rPr lang="en-US" sz="600">
                <a:solidFill>
                  <a:srgbClr val="8897B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fld id="{00000000-1234-1234-1234-123412341234}" type="slidenum">
              <a:rPr lang="en-US" sz="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6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eaker Slide">
  <p:cSld name="Speaker Slide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"/>
          <p:cNvSpPr txBox="1"/>
          <p:nvPr>
            <p:ph idx="1" type="body"/>
          </p:nvPr>
        </p:nvSpPr>
        <p:spPr>
          <a:xfrm>
            <a:off x="0" y="2571750"/>
            <a:ext cx="2286000" cy="25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200" spcFirstLastPara="1" rIns="274300" wrap="square" tIns="27430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06" name="Google Shape;306;p40"/>
          <p:cNvPicPr preferRelativeResize="0"/>
          <p:nvPr>
            <p:ph idx="2" type="pic"/>
          </p:nvPr>
        </p:nvPicPr>
        <p:blipFill/>
        <p:spPr>
          <a:xfrm>
            <a:off x="2286000" y="0"/>
            <a:ext cx="68580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307" name="Google Shape;307;p40"/>
          <p:cNvSpPr txBox="1"/>
          <p:nvPr/>
        </p:nvSpPr>
        <p:spPr>
          <a:xfrm>
            <a:off x="5600700" y="94196"/>
            <a:ext cx="30861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HURON</a:t>
            </a:r>
            <a:r>
              <a:rPr lang="en-US" sz="600">
                <a:solidFill>
                  <a:srgbClr val="8897B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fld id="{00000000-1234-1234-1234-123412341234}" type="slidenum">
              <a:rPr lang="en-US" sz="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6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0"/>
          <p:cNvSpPr txBox="1"/>
          <p:nvPr/>
        </p:nvSpPr>
        <p:spPr>
          <a:xfrm>
            <a:off x="6629400" y="4857750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>
                <a:solidFill>
                  <a:srgbClr val="CFCFCF"/>
                </a:solidFill>
                <a:latin typeface="Arial"/>
                <a:ea typeface="Arial"/>
                <a:cs typeface="Arial"/>
                <a:sym typeface="Arial"/>
              </a:rPr>
              <a:t>© 2022 Huron Consulting Group Inc. and affiliates.</a:t>
            </a:r>
            <a:endParaRPr/>
          </a:p>
        </p:txBody>
      </p:sp>
      <p:pic>
        <p:nvPicPr>
          <p:cNvPr id="309" name="Google Shape;309;p40"/>
          <p:cNvPicPr preferRelativeResize="0"/>
          <p:nvPr>
            <p:ph idx="3" type="pic"/>
          </p:nvPr>
        </p:nvPicPr>
        <p:blipFill/>
        <p:spPr>
          <a:xfrm>
            <a:off x="0" y="0"/>
            <a:ext cx="2286000" cy="2571900"/>
          </a:xfrm>
          <a:prstGeom prst="rect">
            <a:avLst/>
          </a:prstGeom>
          <a:blipFill rotWithShape="1">
            <a:blip r:embed="rId3">
              <a:alphaModFix/>
            </a:blip>
            <a:tile algn="b" flip="none" tx="0" sx="99997" ty="0" sy="99997"/>
          </a:blipFill>
          <a:ln>
            <a:noFill/>
          </a:ln>
        </p:spPr>
      </p:pic>
      <p:sp>
        <p:nvSpPr>
          <p:cNvPr id="310" name="Google Shape;310;p40"/>
          <p:cNvSpPr txBox="1"/>
          <p:nvPr>
            <p:ph type="title"/>
          </p:nvPr>
        </p:nvSpPr>
        <p:spPr>
          <a:xfrm>
            <a:off x="2968918" y="1165964"/>
            <a:ext cx="5478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b="0" sz="3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40"/>
          <p:cNvSpPr txBox="1"/>
          <p:nvPr>
            <p:ph idx="4" type="body"/>
          </p:nvPr>
        </p:nvSpPr>
        <p:spPr>
          <a:xfrm>
            <a:off x="2983005" y="2883746"/>
            <a:ext cx="54780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hasis Slide 1">
  <p:cSld name="Emphasis Slide 1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1"/>
          <p:cNvPicPr preferRelativeResize="0"/>
          <p:nvPr>
            <p:ph idx="2" type="pic"/>
          </p:nvPr>
        </p:nvPicPr>
        <p:blipFill/>
        <p:spPr>
          <a:xfrm>
            <a:off x="0" y="1"/>
            <a:ext cx="4572000" cy="5143500"/>
          </a:xfrm>
          <a:prstGeom prst="rect">
            <a:avLst/>
          </a:prstGeom>
          <a:blipFill rotWithShape="1">
            <a:blip r:embed="rId2">
              <a:alphaModFix/>
            </a:blip>
            <a:tile algn="br" flip="none" tx="0" sx="99997" ty="-44450" sy="99997"/>
          </a:blipFill>
          <a:ln>
            <a:noFill/>
          </a:ln>
        </p:spPr>
      </p:pic>
      <p:sp>
        <p:nvSpPr>
          <p:cNvPr id="314" name="Google Shape;314;p41"/>
          <p:cNvSpPr txBox="1"/>
          <p:nvPr>
            <p:ph idx="1" type="body"/>
          </p:nvPr>
        </p:nvSpPr>
        <p:spPr>
          <a:xfrm>
            <a:off x="5029200" y="62865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0" i="0" sz="2000">
                <a:solidFill>
                  <a:srgbClr val="737373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5" name="Google Shape;315;p41"/>
          <p:cNvSpPr txBox="1"/>
          <p:nvPr>
            <p:ph type="title"/>
          </p:nvPr>
        </p:nvSpPr>
        <p:spPr>
          <a:xfrm>
            <a:off x="457200" y="62865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440">
          <p15:clr>
            <a:srgbClr val="FBAE40"/>
          </p15:clr>
        </p15:guide>
        <p15:guide id="4" pos="43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hasis Slide 2">
  <p:cSld name="Emphasis Slide 2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42"/>
          <p:cNvPicPr preferRelativeResize="0"/>
          <p:nvPr>
            <p:ph idx="2" type="pic"/>
          </p:nvPr>
        </p:nvPicPr>
        <p:blipFill/>
        <p:spPr>
          <a:xfrm>
            <a:off x="4572000" y="1"/>
            <a:ext cx="4572000" cy="5143500"/>
          </a:xfrm>
          <a:prstGeom prst="rect">
            <a:avLst/>
          </a:prstGeom>
          <a:blipFill rotWithShape="1">
            <a:blip r:embed="rId2">
              <a:alphaModFix/>
            </a:blip>
            <a:tile algn="br" flip="none" tx="2540000" sx="99997" ty="0" sy="99997"/>
          </a:blipFill>
          <a:ln>
            <a:noFill/>
          </a:ln>
        </p:spPr>
      </p:pic>
      <p:sp>
        <p:nvSpPr>
          <p:cNvPr id="318" name="Google Shape;318;p42"/>
          <p:cNvSpPr txBox="1"/>
          <p:nvPr>
            <p:ph idx="1" type="body"/>
          </p:nvPr>
        </p:nvSpPr>
        <p:spPr>
          <a:xfrm>
            <a:off x="457200" y="62865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0" i="0" sz="2000">
                <a:solidFill>
                  <a:srgbClr val="737373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9" name="Google Shape;319;p42"/>
          <p:cNvSpPr txBox="1"/>
          <p:nvPr/>
        </p:nvSpPr>
        <p:spPr>
          <a:xfrm>
            <a:off x="5600700" y="94196"/>
            <a:ext cx="30861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HURON</a:t>
            </a:r>
            <a:r>
              <a:rPr lang="en-US" sz="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I </a:t>
            </a:r>
            <a:fld id="{00000000-1234-1234-1234-123412341234}" type="slidenum">
              <a:rPr lang="en-US" sz="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6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42"/>
          <p:cNvSpPr txBox="1"/>
          <p:nvPr/>
        </p:nvSpPr>
        <p:spPr>
          <a:xfrm>
            <a:off x="6629400" y="4857750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>
                <a:solidFill>
                  <a:srgbClr val="CFCFCF"/>
                </a:solidFill>
                <a:latin typeface="Arial"/>
                <a:ea typeface="Arial"/>
                <a:cs typeface="Arial"/>
                <a:sym typeface="Arial"/>
              </a:rPr>
              <a:t>© 2022 Huron Consulting Group Inc. and affiliates.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440">
          <p15:clr>
            <a:srgbClr val="FBAE40"/>
          </p15:clr>
        </p15:guide>
        <p15:guide id="4" pos="43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/>
          <p:nvPr>
            <p:ph type="title"/>
          </p:nvPr>
        </p:nvSpPr>
        <p:spPr>
          <a:xfrm>
            <a:off x="628650" y="24050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0" type="dt"/>
          </p:nvPr>
        </p:nvSpPr>
        <p:spPr>
          <a:xfrm>
            <a:off x="4598090" y="4751189"/>
            <a:ext cx="66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1" type="ftr"/>
          </p:nvPr>
        </p:nvSpPr>
        <p:spPr>
          <a:xfrm>
            <a:off x="5501309" y="4752768"/>
            <a:ext cx="236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3677478" y="4756288"/>
            <a:ext cx="680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hasis slide 3">
  <p:cSld name="Emphasis slide 3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3"/>
          <p:cNvSpPr txBox="1"/>
          <p:nvPr>
            <p:ph idx="1" type="body"/>
          </p:nvPr>
        </p:nvSpPr>
        <p:spPr>
          <a:xfrm>
            <a:off x="5020056" y="742950"/>
            <a:ext cx="36666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0" i="0" sz="20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23" name="Google Shape;323;p43"/>
          <p:cNvPicPr preferRelativeResize="0"/>
          <p:nvPr>
            <p:ph idx="2" type="pic"/>
          </p:nvPr>
        </p:nvPicPr>
        <p:blipFill/>
        <p:spPr>
          <a:xfrm>
            <a:off x="0" y="1"/>
            <a:ext cx="45720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440">
          <p15:clr>
            <a:srgbClr val="FBAE40"/>
          </p15:clr>
        </p15:guide>
        <p15:guide id="4" pos="432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hasis Slide 4">
  <p:cSld name="Emphasis Slide 4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4"/>
          <p:cNvSpPr/>
          <p:nvPr/>
        </p:nvSpPr>
        <p:spPr>
          <a:xfrm>
            <a:off x="4572000" y="-1"/>
            <a:ext cx="4572000" cy="5143500"/>
          </a:xfrm>
          <a:prstGeom prst="rect">
            <a:avLst/>
          </a:prstGeom>
          <a:solidFill>
            <a:srgbClr val="00A39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44"/>
          <p:cNvSpPr txBox="1"/>
          <p:nvPr>
            <p:ph idx="1" type="body"/>
          </p:nvPr>
        </p:nvSpPr>
        <p:spPr>
          <a:xfrm>
            <a:off x="5029200" y="742950"/>
            <a:ext cx="36576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7" name="Google Shape;327;p44"/>
          <p:cNvSpPr txBox="1"/>
          <p:nvPr/>
        </p:nvSpPr>
        <p:spPr>
          <a:xfrm>
            <a:off x="6629400" y="4857750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>
                <a:solidFill>
                  <a:srgbClr val="CFCFCF"/>
                </a:solidFill>
                <a:latin typeface="Arial"/>
                <a:ea typeface="Arial"/>
                <a:cs typeface="Arial"/>
                <a:sym typeface="Arial"/>
              </a:rPr>
              <a:t>© 2022 Huron Consulting Group Inc. and affiliates.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440">
          <p15:clr>
            <a:srgbClr val="FBAE40"/>
          </p15:clr>
        </p15:guide>
        <p15:guide id="4" pos="43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BLANK SLIDE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ody (2 column)">
  <p:cSld name="Title &amp; Body (2 column)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6"/>
          <p:cNvSpPr txBox="1"/>
          <p:nvPr>
            <p:ph type="title"/>
          </p:nvPr>
        </p:nvSpPr>
        <p:spPr>
          <a:xfrm>
            <a:off x="457200" y="590550"/>
            <a:ext cx="8229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A6192E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46"/>
          <p:cNvSpPr txBox="1"/>
          <p:nvPr>
            <p:ph idx="1" type="body"/>
          </p:nvPr>
        </p:nvSpPr>
        <p:spPr>
          <a:xfrm>
            <a:off x="457200" y="1657350"/>
            <a:ext cx="82296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/>
            </a:lvl1pPr>
            <a:lvl2pPr indent="-2286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TR"/>
              <a:buNone/>
              <a:defRPr/>
            </a:lvl2pPr>
            <a:lvl3pPr indent="-2286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TR"/>
              <a:buNone/>
              <a:defRPr/>
            </a:lvl3pPr>
            <a:lvl4pPr indent="-298450" lvl="3" marL="1828800" rtl="0" algn="l">
              <a:spcBef>
                <a:spcPts val="1000"/>
              </a:spcBef>
              <a:spcAft>
                <a:spcPts val="0"/>
              </a:spcAft>
              <a:buSzPts val="1100"/>
              <a:buFont typeface="NTR"/>
              <a:buChar char="⁃"/>
              <a:defRPr/>
            </a:lvl4pPr>
            <a:lvl5pPr indent="-298450" lvl="4" marL="2286000" rtl="0" algn="l">
              <a:spcBef>
                <a:spcPts val="1000"/>
              </a:spcBef>
              <a:spcAft>
                <a:spcPts val="0"/>
              </a:spcAft>
              <a:buSzPts val="1100"/>
              <a:buFont typeface="NTR"/>
              <a:buChar char="⁃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32" name="Google Shape;332;p46"/>
          <p:cNvCxnSpPr/>
          <p:nvPr/>
        </p:nvCxnSpPr>
        <p:spPr>
          <a:xfrm>
            <a:off x="450156" y="322247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3" name="Google Shape;333;p46"/>
          <p:cNvSpPr txBox="1"/>
          <p:nvPr>
            <p:ph idx="2" type="body"/>
          </p:nvPr>
        </p:nvSpPr>
        <p:spPr>
          <a:xfrm>
            <a:off x="457200" y="1065750"/>
            <a:ext cx="8229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737373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ody (1 column)">
  <p:cSld name="Title &amp; Body (1 column)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7"/>
          <p:cNvSpPr txBox="1"/>
          <p:nvPr>
            <p:ph type="title"/>
          </p:nvPr>
        </p:nvSpPr>
        <p:spPr>
          <a:xfrm>
            <a:off x="457200" y="590550"/>
            <a:ext cx="8229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A6192E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47"/>
          <p:cNvSpPr txBox="1"/>
          <p:nvPr>
            <p:ph idx="1" type="body"/>
          </p:nvPr>
        </p:nvSpPr>
        <p:spPr>
          <a:xfrm>
            <a:off x="457200" y="1657350"/>
            <a:ext cx="60960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/>
            </a:lvl1pPr>
            <a:lvl2pPr indent="-2286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TR"/>
              <a:buNone/>
              <a:defRPr/>
            </a:lvl2pPr>
            <a:lvl3pPr indent="-2286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TR"/>
              <a:buNone/>
              <a:defRPr/>
            </a:lvl3pPr>
            <a:lvl4pPr indent="-298450" lvl="3" marL="1828800" rtl="0" algn="l">
              <a:spcBef>
                <a:spcPts val="1000"/>
              </a:spcBef>
              <a:spcAft>
                <a:spcPts val="0"/>
              </a:spcAft>
              <a:buSzPts val="1100"/>
              <a:buFont typeface="NTR"/>
              <a:buChar char="⁃"/>
              <a:defRPr/>
            </a:lvl4pPr>
            <a:lvl5pPr indent="-298450" lvl="4" marL="2286000" rtl="0" algn="l">
              <a:spcBef>
                <a:spcPts val="1000"/>
              </a:spcBef>
              <a:spcAft>
                <a:spcPts val="0"/>
              </a:spcAft>
              <a:buSzPts val="1100"/>
              <a:buFont typeface="NTR"/>
              <a:buChar char="⁃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37" name="Google Shape;337;p47"/>
          <p:cNvCxnSpPr/>
          <p:nvPr/>
        </p:nvCxnSpPr>
        <p:spPr>
          <a:xfrm>
            <a:off x="450156" y="322247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8" name="Google Shape;338;p47"/>
          <p:cNvSpPr txBox="1"/>
          <p:nvPr>
            <p:ph idx="2" type="body"/>
          </p:nvPr>
        </p:nvSpPr>
        <p:spPr>
          <a:xfrm>
            <a:off x="457200" y="1065750"/>
            <a:ext cx="8229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737373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- 1 column">
  <p:cSld name="Bullets - 1 column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8"/>
          <p:cNvSpPr txBox="1"/>
          <p:nvPr>
            <p:ph type="title"/>
          </p:nvPr>
        </p:nvSpPr>
        <p:spPr>
          <a:xfrm>
            <a:off x="457200" y="590550"/>
            <a:ext cx="8229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A6192E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48"/>
          <p:cNvSpPr txBox="1"/>
          <p:nvPr>
            <p:ph idx="1" type="body"/>
          </p:nvPr>
        </p:nvSpPr>
        <p:spPr>
          <a:xfrm>
            <a:off x="457200" y="1657350"/>
            <a:ext cx="60960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/>
            </a:lvl1pPr>
            <a:lvl2pPr indent="-3175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TR"/>
              <a:buChar char="◦"/>
              <a:defRPr/>
            </a:lvl2pPr>
            <a:lvl3pPr indent="-2984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TR"/>
              <a:buChar char="–"/>
              <a:defRPr/>
            </a:lvl3pPr>
            <a:lvl4pPr indent="-298450" lvl="3" marL="1828800" rtl="0" algn="l">
              <a:spcBef>
                <a:spcPts val="1000"/>
              </a:spcBef>
              <a:spcAft>
                <a:spcPts val="0"/>
              </a:spcAft>
              <a:buSzPts val="1100"/>
              <a:buFont typeface="NTR"/>
              <a:buChar char="⁃"/>
              <a:defRPr/>
            </a:lvl4pPr>
            <a:lvl5pPr indent="-298450" lvl="4" marL="2286000" rtl="0" algn="l">
              <a:spcBef>
                <a:spcPts val="1000"/>
              </a:spcBef>
              <a:spcAft>
                <a:spcPts val="0"/>
              </a:spcAft>
              <a:buSzPts val="1100"/>
              <a:buFont typeface="NTR"/>
              <a:buChar char="⁃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42" name="Google Shape;342;p48"/>
          <p:cNvCxnSpPr/>
          <p:nvPr/>
        </p:nvCxnSpPr>
        <p:spPr>
          <a:xfrm>
            <a:off x="450156" y="322247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3" name="Google Shape;343;p48"/>
          <p:cNvSpPr txBox="1"/>
          <p:nvPr>
            <p:ph idx="2" type="body"/>
          </p:nvPr>
        </p:nvSpPr>
        <p:spPr>
          <a:xfrm>
            <a:off x="457200" y="1065750"/>
            <a:ext cx="8229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737373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- 2 column">
  <p:cSld name="Bullets - 2 column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9"/>
          <p:cNvSpPr txBox="1"/>
          <p:nvPr>
            <p:ph type="title"/>
          </p:nvPr>
        </p:nvSpPr>
        <p:spPr>
          <a:xfrm>
            <a:off x="457200" y="590550"/>
            <a:ext cx="8229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A6192E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6" name="Google Shape;346;p49"/>
          <p:cNvSpPr txBox="1"/>
          <p:nvPr>
            <p:ph idx="1" type="body"/>
          </p:nvPr>
        </p:nvSpPr>
        <p:spPr>
          <a:xfrm>
            <a:off x="457200" y="1657350"/>
            <a:ext cx="82296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/>
            </a:lvl1pPr>
            <a:lvl2pPr indent="-3175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TR"/>
              <a:buChar char="◦"/>
              <a:defRPr/>
            </a:lvl2pPr>
            <a:lvl3pPr indent="-2984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TR"/>
              <a:buChar char="–"/>
              <a:defRPr/>
            </a:lvl3pPr>
            <a:lvl4pPr indent="-298450" lvl="3" marL="1828800" rtl="0" algn="l">
              <a:spcBef>
                <a:spcPts val="1000"/>
              </a:spcBef>
              <a:spcAft>
                <a:spcPts val="0"/>
              </a:spcAft>
              <a:buSzPts val="1100"/>
              <a:buFont typeface="NTR"/>
              <a:buChar char="⁃"/>
              <a:defRPr/>
            </a:lvl4pPr>
            <a:lvl5pPr indent="-298450" lvl="4" marL="2286000" rtl="0" algn="l">
              <a:spcBef>
                <a:spcPts val="1000"/>
              </a:spcBef>
              <a:spcAft>
                <a:spcPts val="0"/>
              </a:spcAft>
              <a:buSzPts val="1100"/>
              <a:buFont typeface="NTR"/>
              <a:buChar char="⁃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47" name="Google Shape;347;p49"/>
          <p:cNvCxnSpPr/>
          <p:nvPr/>
        </p:nvCxnSpPr>
        <p:spPr>
          <a:xfrm>
            <a:off x="450156" y="322247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8" name="Google Shape;348;p49"/>
          <p:cNvSpPr txBox="1"/>
          <p:nvPr>
            <p:ph idx="2" type="body"/>
          </p:nvPr>
        </p:nvSpPr>
        <p:spPr>
          <a:xfrm>
            <a:off x="457200" y="1065750"/>
            <a:ext cx="8229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737373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-3 column">
  <p:cSld name="Bullets -3 column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0"/>
          <p:cNvSpPr txBox="1"/>
          <p:nvPr>
            <p:ph type="title"/>
          </p:nvPr>
        </p:nvSpPr>
        <p:spPr>
          <a:xfrm>
            <a:off x="457200" y="590550"/>
            <a:ext cx="8229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A6192E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50"/>
          <p:cNvSpPr txBox="1"/>
          <p:nvPr>
            <p:ph idx="1" type="body"/>
          </p:nvPr>
        </p:nvSpPr>
        <p:spPr>
          <a:xfrm>
            <a:off x="457200" y="1657350"/>
            <a:ext cx="82296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indent="-3175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TR"/>
              <a:buChar char="◦"/>
              <a:defRPr/>
            </a:lvl2pPr>
            <a:lvl3pPr indent="-2984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TR"/>
              <a:buChar char="–"/>
              <a:defRPr/>
            </a:lvl3pPr>
            <a:lvl4pPr indent="-298450" lvl="3" marL="1828800" rtl="0" algn="l">
              <a:spcBef>
                <a:spcPts val="1000"/>
              </a:spcBef>
              <a:spcAft>
                <a:spcPts val="0"/>
              </a:spcAft>
              <a:buSzPts val="1100"/>
              <a:buFont typeface="NTR"/>
              <a:buChar char="⁃"/>
              <a:defRPr/>
            </a:lvl4pPr>
            <a:lvl5pPr indent="-298450" lvl="4" marL="2286000" rtl="0" algn="l">
              <a:spcBef>
                <a:spcPts val="1000"/>
              </a:spcBef>
              <a:spcAft>
                <a:spcPts val="0"/>
              </a:spcAft>
              <a:buSzPts val="1100"/>
              <a:buFont typeface="NTR"/>
              <a:buChar char="⁃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52" name="Google Shape;352;p50"/>
          <p:cNvCxnSpPr/>
          <p:nvPr/>
        </p:nvCxnSpPr>
        <p:spPr>
          <a:xfrm>
            <a:off x="450156" y="322247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3" name="Google Shape;353;p50"/>
          <p:cNvSpPr txBox="1"/>
          <p:nvPr>
            <p:ph idx="2" type="body"/>
          </p:nvPr>
        </p:nvSpPr>
        <p:spPr>
          <a:xfrm>
            <a:off x="457200" y="1065750"/>
            <a:ext cx="8229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737373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- 4 column">
  <p:cSld name="Bullets - 4 column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1"/>
          <p:cNvSpPr txBox="1"/>
          <p:nvPr>
            <p:ph type="title"/>
          </p:nvPr>
        </p:nvSpPr>
        <p:spPr>
          <a:xfrm>
            <a:off x="457200" y="590550"/>
            <a:ext cx="8229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A6192E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6" name="Google Shape;356;p51"/>
          <p:cNvSpPr txBox="1"/>
          <p:nvPr>
            <p:ph idx="1" type="body"/>
          </p:nvPr>
        </p:nvSpPr>
        <p:spPr>
          <a:xfrm>
            <a:off x="457200" y="1657350"/>
            <a:ext cx="82296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/>
            </a:lvl1pPr>
            <a:lvl2pPr indent="-2984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TR"/>
              <a:buChar char="◦"/>
              <a:defRPr sz="1100"/>
            </a:lvl2pPr>
            <a:lvl3pPr indent="-295275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TR"/>
              <a:buChar char="–"/>
              <a:defRPr sz="1050"/>
            </a:lvl3pPr>
            <a:lvl4pPr indent="-298450" lvl="3" marL="1828800" rtl="0" algn="l">
              <a:spcBef>
                <a:spcPts val="1000"/>
              </a:spcBef>
              <a:spcAft>
                <a:spcPts val="0"/>
              </a:spcAft>
              <a:buSzPts val="1100"/>
              <a:buFont typeface="NTR"/>
              <a:buChar char="⁃"/>
              <a:defRPr/>
            </a:lvl4pPr>
            <a:lvl5pPr indent="-298450" lvl="4" marL="2286000" rtl="0" algn="l">
              <a:spcBef>
                <a:spcPts val="1000"/>
              </a:spcBef>
              <a:spcAft>
                <a:spcPts val="0"/>
              </a:spcAft>
              <a:buSzPts val="1100"/>
              <a:buFont typeface="NTR"/>
              <a:buChar char="⁃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57" name="Google Shape;357;p51"/>
          <p:cNvCxnSpPr/>
          <p:nvPr/>
        </p:nvCxnSpPr>
        <p:spPr>
          <a:xfrm>
            <a:off x="450156" y="322247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8" name="Google Shape;358;p51"/>
          <p:cNvSpPr txBox="1"/>
          <p:nvPr>
            <p:ph idx="2" type="body"/>
          </p:nvPr>
        </p:nvSpPr>
        <p:spPr>
          <a:xfrm>
            <a:off x="457200" y="1065750"/>
            <a:ext cx="8229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737373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&amp; Image">
  <p:cSld name="Body &amp; Image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2"/>
          <p:cNvSpPr txBox="1"/>
          <p:nvPr>
            <p:ph type="title"/>
          </p:nvPr>
        </p:nvSpPr>
        <p:spPr>
          <a:xfrm>
            <a:off x="457200" y="590550"/>
            <a:ext cx="8229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A6192E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p52"/>
          <p:cNvSpPr txBox="1"/>
          <p:nvPr>
            <p:ph idx="1" type="body"/>
          </p:nvPr>
        </p:nvSpPr>
        <p:spPr>
          <a:xfrm>
            <a:off x="457200" y="1657350"/>
            <a:ext cx="4114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/>
            </a:lvl1pPr>
            <a:lvl2pPr indent="-2286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TR"/>
              <a:buNone/>
              <a:defRPr/>
            </a:lvl2pPr>
            <a:lvl3pPr indent="-2286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TR"/>
              <a:buNone/>
              <a:defRPr/>
            </a:lvl3pPr>
            <a:lvl4pPr indent="-298450" lvl="3" marL="1828800" rtl="0" algn="l">
              <a:spcBef>
                <a:spcPts val="1000"/>
              </a:spcBef>
              <a:spcAft>
                <a:spcPts val="0"/>
              </a:spcAft>
              <a:buSzPts val="1100"/>
              <a:buFont typeface="NTR"/>
              <a:buChar char="⁃"/>
              <a:defRPr/>
            </a:lvl4pPr>
            <a:lvl5pPr indent="-298450" lvl="4" marL="2286000" rtl="0" algn="l">
              <a:spcBef>
                <a:spcPts val="1000"/>
              </a:spcBef>
              <a:spcAft>
                <a:spcPts val="0"/>
              </a:spcAft>
              <a:buSzPts val="1100"/>
              <a:buFont typeface="NTR"/>
              <a:buChar char="⁃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62" name="Google Shape;362;p52"/>
          <p:cNvCxnSpPr/>
          <p:nvPr/>
        </p:nvCxnSpPr>
        <p:spPr>
          <a:xfrm>
            <a:off x="450156" y="322247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3" name="Google Shape;363;p52"/>
          <p:cNvSpPr txBox="1"/>
          <p:nvPr>
            <p:ph idx="2" type="body"/>
          </p:nvPr>
        </p:nvSpPr>
        <p:spPr>
          <a:xfrm>
            <a:off x="457200" y="1065750"/>
            <a:ext cx="8229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737373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4" name="Google Shape;364;p52"/>
          <p:cNvSpPr/>
          <p:nvPr>
            <p:ph idx="3" type="pic"/>
          </p:nvPr>
        </p:nvSpPr>
        <p:spPr>
          <a:xfrm>
            <a:off x="4769225" y="1657350"/>
            <a:ext cx="3917700" cy="2743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341571" y="439867"/>
            <a:ext cx="41160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341571" y="1369219"/>
            <a:ext cx="2800500" cy="23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>
            <a:off x="4598090" y="4751189"/>
            <a:ext cx="66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>
            <a:off x="5501309" y="4752768"/>
            <a:ext cx="236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3677478" y="4756288"/>
            <a:ext cx="680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1693" y="-9322"/>
            <a:ext cx="3980614" cy="335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&amp; Table">
  <p:cSld name="Body &amp; Table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3"/>
          <p:cNvSpPr txBox="1"/>
          <p:nvPr>
            <p:ph idx="1" type="body"/>
          </p:nvPr>
        </p:nvSpPr>
        <p:spPr>
          <a:xfrm>
            <a:off x="457200" y="742950"/>
            <a:ext cx="36576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67" name="Google Shape;367;p53"/>
          <p:cNvCxnSpPr/>
          <p:nvPr/>
        </p:nvCxnSpPr>
        <p:spPr>
          <a:xfrm>
            <a:off x="450156" y="322247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440">
          <p15:clr>
            <a:srgbClr val="FBAE40"/>
          </p15:clr>
        </p15:guide>
        <p15:guide id="4" pos="432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&amp; Chart">
  <p:cSld name="Body &amp; Chart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4"/>
          <p:cNvSpPr/>
          <p:nvPr>
            <p:ph idx="2" type="chart"/>
          </p:nvPr>
        </p:nvSpPr>
        <p:spPr>
          <a:xfrm>
            <a:off x="4572000" y="1200150"/>
            <a:ext cx="4114800" cy="2743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0" name="Google Shape;370;p54"/>
          <p:cNvSpPr txBox="1"/>
          <p:nvPr>
            <p:ph idx="1" type="body"/>
          </p:nvPr>
        </p:nvSpPr>
        <p:spPr>
          <a:xfrm>
            <a:off x="457200" y="742950"/>
            <a:ext cx="36576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71" name="Google Shape;371;p54"/>
          <p:cNvCxnSpPr/>
          <p:nvPr/>
        </p:nvCxnSpPr>
        <p:spPr>
          <a:xfrm>
            <a:off x="450156" y="322247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440">
          <p15:clr>
            <a:srgbClr val="FBAE40"/>
          </p15:clr>
        </p15:guide>
        <p15:guide id="4" pos="432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&amp; SmartArt">
  <p:cSld name="Body &amp; SmartArt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5"/>
          <p:cNvSpPr txBox="1"/>
          <p:nvPr>
            <p:ph idx="1" type="body"/>
          </p:nvPr>
        </p:nvSpPr>
        <p:spPr>
          <a:xfrm>
            <a:off x="457200" y="742950"/>
            <a:ext cx="36576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74" name="Google Shape;374;p55"/>
          <p:cNvCxnSpPr/>
          <p:nvPr/>
        </p:nvCxnSpPr>
        <p:spPr>
          <a:xfrm>
            <a:off x="450156" y="322247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5" name="Google Shape;375;p55"/>
          <p:cNvSpPr/>
          <p:nvPr>
            <p:ph idx="2" type="dgm"/>
          </p:nvPr>
        </p:nvSpPr>
        <p:spPr>
          <a:xfrm>
            <a:off x="4572000" y="1200150"/>
            <a:ext cx="4114800" cy="2743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440">
          <p15:clr>
            <a:srgbClr val="FBAE40"/>
          </p15:clr>
        </p15:guide>
        <p15:guide id="4" pos="432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harts &amp; Description">
  <p:cSld name="3 Charts &amp; Description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6"/>
          <p:cNvSpPr/>
          <p:nvPr>
            <p:ph idx="2" type="chart"/>
          </p:nvPr>
        </p:nvSpPr>
        <p:spPr>
          <a:xfrm>
            <a:off x="457200" y="742950"/>
            <a:ext cx="2286000" cy="228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8" name="Google Shape;378;p56"/>
          <p:cNvSpPr txBox="1"/>
          <p:nvPr>
            <p:ph idx="1" type="body"/>
          </p:nvPr>
        </p:nvSpPr>
        <p:spPr>
          <a:xfrm>
            <a:off x="457200" y="3257551"/>
            <a:ext cx="2286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500"/>
              </a:spcBef>
              <a:spcAft>
                <a:spcPts val="0"/>
              </a:spcAft>
              <a:buSzPts val="1200"/>
              <a:buNone/>
              <a:defRPr b="0" i="0" sz="12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9" name="Google Shape;379;p56"/>
          <p:cNvSpPr/>
          <p:nvPr>
            <p:ph idx="3" type="chart"/>
          </p:nvPr>
        </p:nvSpPr>
        <p:spPr>
          <a:xfrm>
            <a:off x="3429000" y="742950"/>
            <a:ext cx="2286000" cy="228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0" name="Google Shape;380;p56"/>
          <p:cNvSpPr txBox="1"/>
          <p:nvPr>
            <p:ph idx="4" type="body"/>
          </p:nvPr>
        </p:nvSpPr>
        <p:spPr>
          <a:xfrm>
            <a:off x="3429000" y="3257551"/>
            <a:ext cx="2286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500"/>
              </a:spcBef>
              <a:spcAft>
                <a:spcPts val="0"/>
              </a:spcAft>
              <a:buSzPts val="1200"/>
              <a:buNone/>
              <a:defRPr b="0" i="0" sz="12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56"/>
          <p:cNvSpPr/>
          <p:nvPr>
            <p:ph idx="5" type="chart"/>
          </p:nvPr>
        </p:nvSpPr>
        <p:spPr>
          <a:xfrm>
            <a:off x="6404810" y="742950"/>
            <a:ext cx="2286000" cy="228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2" name="Google Shape;382;p56"/>
          <p:cNvSpPr txBox="1"/>
          <p:nvPr>
            <p:ph idx="6" type="body"/>
          </p:nvPr>
        </p:nvSpPr>
        <p:spPr>
          <a:xfrm>
            <a:off x="6404810" y="3257551"/>
            <a:ext cx="2286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500"/>
              </a:spcBef>
              <a:spcAft>
                <a:spcPts val="0"/>
              </a:spcAft>
              <a:buSzPts val="1200"/>
              <a:buNone/>
              <a:defRPr b="0" i="0" sz="12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83" name="Google Shape;383;p56"/>
          <p:cNvCxnSpPr/>
          <p:nvPr/>
        </p:nvCxnSpPr>
        <p:spPr>
          <a:xfrm>
            <a:off x="450156" y="322247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440">
          <p15:clr>
            <a:srgbClr val="FBAE40"/>
          </p15:clr>
        </p15:guide>
        <p15:guide id="4" pos="432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ta or Statement - blue">
  <p:cSld name="Data or Statement - blue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57"/>
          <p:cNvPicPr preferRelativeResize="0"/>
          <p:nvPr>
            <p:ph idx="2" type="pic"/>
          </p:nvPr>
        </p:nvPicPr>
        <p:blipFill/>
        <p:spPr>
          <a:xfrm>
            <a:off x="0" y="2571750"/>
            <a:ext cx="4569900" cy="2571900"/>
          </a:xfrm>
          <a:prstGeom prst="rect">
            <a:avLst/>
          </a:prstGeom>
          <a:blipFill rotWithShape="1">
            <a:blip r:embed="rId2">
              <a:alphaModFix/>
            </a:blip>
            <a:tile algn="br" flip="none" tx="0" sx="99997" ty="139700" sy="99997"/>
          </a:blipFill>
          <a:ln>
            <a:noFill/>
          </a:ln>
        </p:spPr>
      </p:pic>
      <p:pic>
        <p:nvPicPr>
          <p:cNvPr id="386" name="Google Shape;386;p57"/>
          <p:cNvPicPr preferRelativeResize="0"/>
          <p:nvPr>
            <p:ph idx="3" type="pic"/>
          </p:nvPr>
        </p:nvPicPr>
        <p:blipFill/>
        <p:spPr>
          <a:xfrm>
            <a:off x="4569883" y="0"/>
            <a:ext cx="4574100" cy="2571900"/>
          </a:xfrm>
          <a:prstGeom prst="rect">
            <a:avLst/>
          </a:prstGeom>
          <a:blipFill rotWithShape="1">
            <a:blip r:embed="rId3">
              <a:alphaModFix/>
            </a:blip>
            <a:tile algn="br" flip="none" tx="546100" sx="99997" ty="730250" sy="99997"/>
          </a:blipFill>
          <a:ln>
            <a:noFill/>
          </a:ln>
        </p:spPr>
      </p:pic>
      <p:sp>
        <p:nvSpPr>
          <p:cNvPr id="387" name="Google Shape;387;p57"/>
          <p:cNvSpPr/>
          <p:nvPr/>
        </p:nvSpPr>
        <p:spPr>
          <a:xfrm>
            <a:off x="0" y="0"/>
            <a:ext cx="4569900" cy="2571900"/>
          </a:xfrm>
          <a:prstGeom prst="rect">
            <a:avLst/>
          </a:prstGeom>
          <a:solidFill>
            <a:srgbClr val="3939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7"/>
          <p:cNvSpPr txBox="1"/>
          <p:nvPr>
            <p:ph idx="1" type="body"/>
          </p:nvPr>
        </p:nvSpPr>
        <p:spPr>
          <a:xfrm>
            <a:off x="457200" y="1446871"/>
            <a:ext cx="2743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9" name="Google Shape;389;p57"/>
          <p:cNvSpPr txBox="1"/>
          <p:nvPr>
            <p:ph idx="4" type="body"/>
          </p:nvPr>
        </p:nvSpPr>
        <p:spPr>
          <a:xfrm>
            <a:off x="457200" y="438150"/>
            <a:ext cx="22818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4000"/>
              <a:buNone/>
              <a:defRPr b="1" i="0" sz="4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90" name="Google Shape;390;p57"/>
          <p:cNvCxnSpPr/>
          <p:nvPr/>
        </p:nvCxnSpPr>
        <p:spPr>
          <a:xfrm>
            <a:off x="457200" y="1256371"/>
            <a:ext cx="914400" cy="0"/>
          </a:xfrm>
          <a:prstGeom prst="straightConnector1">
            <a:avLst/>
          </a:prstGeom>
          <a:noFill/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1" name="Google Shape;391;p57"/>
          <p:cNvSpPr/>
          <p:nvPr/>
        </p:nvSpPr>
        <p:spPr>
          <a:xfrm>
            <a:off x="4574117" y="2571750"/>
            <a:ext cx="4569900" cy="257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57"/>
          <p:cNvSpPr txBox="1"/>
          <p:nvPr>
            <p:ph idx="5" type="body"/>
          </p:nvPr>
        </p:nvSpPr>
        <p:spPr>
          <a:xfrm>
            <a:off x="5029200" y="4019085"/>
            <a:ext cx="2971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3" name="Google Shape;393;p57"/>
          <p:cNvSpPr txBox="1"/>
          <p:nvPr>
            <p:ph idx="6" type="body"/>
          </p:nvPr>
        </p:nvSpPr>
        <p:spPr>
          <a:xfrm>
            <a:off x="5029200" y="3010364"/>
            <a:ext cx="22818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4000"/>
              <a:buNone/>
              <a:defRPr b="1" i="0"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94" name="Google Shape;394;p57"/>
          <p:cNvCxnSpPr/>
          <p:nvPr/>
        </p:nvCxnSpPr>
        <p:spPr>
          <a:xfrm>
            <a:off x="5029200" y="3828585"/>
            <a:ext cx="914400" cy="0"/>
          </a:xfrm>
          <a:prstGeom prst="straightConnector1">
            <a:avLst/>
          </a:prstGeom>
          <a:noFill/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5" name="Google Shape;395;p57"/>
          <p:cNvSpPr txBox="1"/>
          <p:nvPr/>
        </p:nvSpPr>
        <p:spPr>
          <a:xfrm>
            <a:off x="5645217" y="-785634"/>
            <a:ext cx="3498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40FF"/>
                </a:solidFill>
                <a:latin typeface="Arial"/>
                <a:ea typeface="Arial"/>
                <a:cs typeface="Arial"/>
                <a:sym typeface="Arial"/>
              </a:rPr>
              <a:t>Please do not use this slide as a section divider. It should be used for stats or other call-outs only.</a:t>
            </a:r>
            <a:endParaRPr/>
          </a:p>
        </p:txBody>
      </p:sp>
      <p:sp>
        <p:nvSpPr>
          <p:cNvPr id="396" name="Google Shape;396;p57"/>
          <p:cNvSpPr txBox="1"/>
          <p:nvPr/>
        </p:nvSpPr>
        <p:spPr>
          <a:xfrm>
            <a:off x="5600700" y="94196"/>
            <a:ext cx="30861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HURON</a:t>
            </a:r>
            <a:r>
              <a:rPr lang="en-US" sz="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fld id="{00000000-1234-1234-1234-123412341234}" type="slidenum">
              <a:rPr lang="en-US" sz="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6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57"/>
          <p:cNvSpPr txBox="1"/>
          <p:nvPr/>
        </p:nvSpPr>
        <p:spPr>
          <a:xfrm>
            <a:off x="6629400" y="4857750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>
                <a:solidFill>
                  <a:srgbClr val="CFCFCF"/>
                </a:solidFill>
                <a:latin typeface="Arial"/>
                <a:ea typeface="Arial"/>
                <a:cs typeface="Arial"/>
                <a:sym typeface="Arial"/>
              </a:rPr>
              <a:t>© 2022 Huron Consulting Group Inc. and affiliates.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  <p15:guide id="2" pos="1440">
          <p15:clr>
            <a:srgbClr val="FBAE40"/>
          </p15:clr>
        </p15:guide>
        <p15:guide id="3" pos="432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ta or Statement">
  <p:cSld name="Data or Statement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58"/>
          <p:cNvPicPr preferRelativeResize="0"/>
          <p:nvPr>
            <p:ph idx="2" type="pic"/>
          </p:nvPr>
        </p:nvPicPr>
        <p:blipFill/>
        <p:spPr>
          <a:xfrm>
            <a:off x="4569883" y="0"/>
            <a:ext cx="4574100" cy="2571900"/>
          </a:xfrm>
          <a:prstGeom prst="rect">
            <a:avLst/>
          </a:prstGeom>
          <a:blipFill rotWithShape="1">
            <a:blip r:embed="rId2">
              <a:alphaModFix/>
            </a:blip>
            <a:tile algn="br" flip="none" tx="546100" sx="99997" ty="730250" sy="99997"/>
          </a:blipFill>
          <a:ln>
            <a:noFill/>
          </a:ln>
        </p:spPr>
      </p:pic>
      <p:sp>
        <p:nvSpPr>
          <p:cNvPr id="400" name="Google Shape;400;p58"/>
          <p:cNvSpPr txBox="1"/>
          <p:nvPr>
            <p:ph idx="1" type="body"/>
          </p:nvPr>
        </p:nvSpPr>
        <p:spPr>
          <a:xfrm>
            <a:off x="457200" y="1446871"/>
            <a:ext cx="2743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58"/>
          <p:cNvSpPr txBox="1"/>
          <p:nvPr>
            <p:ph idx="3" type="body"/>
          </p:nvPr>
        </p:nvSpPr>
        <p:spPr>
          <a:xfrm>
            <a:off x="457200" y="438150"/>
            <a:ext cx="22818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4000"/>
              <a:buNone/>
              <a:defRPr b="1" i="0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02" name="Google Shape;402;p58"/>
          <p:cNvCxnSpPr/>
          <p:nvPr/>
        </p:nvCxnSpPr>
        <p:spPr>
          <a:xfrm>
            <a:off x="457200" y="1256371"/>
            <a:ext cx="9144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3" name="Google Shape;403;p58"/>
          <p:cNvSpPr txBox="1"/>
          <p:nvPr>
            <p:ph idx="4" type="body"/>
          </p:nvPr>
        </p:nvSpPr>
        <p:spPr>
          <a:xfrm>
            <a:off x="5029200" y="4019085"/>
            <a:ext cx="2971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4" name="Google Shape;404;p58"/>
          <p:cNvSpPr txBox="1"/>
          <p:nvPr>
            <p:ph idx="5" type="body"/>
          </p:nvPr>
        </p:nvSpPr>
        <p:spPr>
          <a:xfrm>
            <a:off x="5029200" y="3010364"/>
            <a:ext cx="22818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4000"/>
              <a:buNone/>
              <a:defRPr b="1" i="0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05" name="Google Shape;405;p58"/>
          <p:cNvCxnSpPr/>
          <p:nvPr/>
        </p:nvCxnSpPr>
        <p:spPr>
          <a:xfrm>
            <a:off x="5029200" y="3828585"/>
            <a:ext cx="9144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6" name="Google Shape;406;p58"/>
          <p:cNvSpPr txBox="1"/>
          <p:nvPr/>
        </p:nvSpPr>
        <p:spPr>
          <a:xfrm>
            <a:off x="5645217" y="-785634"/>
            <a:ext cx="3498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40FF"/>
                </a:solidFill>
                <a:latin typeface="Arial"/>
                <a:ea typeface="Arial"/>
                <a:cs typeface="Arial"/>
                <a:sym typeface="Arial"/>
              </a:rPr>
              <a:t>Please do not use this slide as a section divider. It should be used for stats or other call-outs only.</a:t>
            </a:r>
            <a:endParaRPr/>
          </a:p>
        </p:txBody>
      </p:sp>
      <p:pic>
        <p:nvPicPr>
          <p:cNvPr id="407" name="Google Shape;407;p58"/>
          <p:cNvPicPr preferRelativeResize="0"/>
          <p:nvPr>
            <p:ph idx="6" type="pic"/>
          </p:nvPr>
        </p:nvPicPr>
        <p:blipFill/>
        <p:spPr>
          <a:xfrm>
            <a:off x="0" y="2571750"/>
            <a:ext cx="4569900" cy="2571900"/>
          </a:xfrm>
          <a:prstGeom prst="rect">
            <a:avLst/>
          </a:prstGeom>
          <a:blipFill rotWithShape="1">
            <a:blip r:embed="rId3">
              <a:alphaModFix/>
            </a:blip>
            <a:tile algn="br" flip="none" tx="0" sx="99997" ty="139700" sy="99997"/>
          </a:blipFill>
          <a:ln>
            <a:noFill/>
          </a:ln>
        </p:spPr>
      </p:pic>
      <p:sp>
        <p:nvSpPr>
          <p:cNvPr id="408" name="Google Shape;408;p58"/>
          <p:cNvSpPr txBox="1"/>
          <p:nvPr/>
        </p:nvSpPr>
        <p:spPr>
          <a:xfrm>
            <a:off x="5600700" y="94196"/>
            <a:ext cx="30861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HURON</a:t>
            </a:r>
            <a:r>
              <a:rPr lang="en-US" sz="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fld id="{00000000-1234-1234-1234-123412341234}" type="slidenum">
              <a:rPr lang="en-US" sz="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6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  <p15:guide id="2" pos="1440">
          <p15:clr>
            <a:srgbClr val="FBAE40"/>
          </p15:clr>
        </p15:guide>
        <p15:guide id="3" pos="432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">
  <p:cSld name="Comparison Slide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" name="Google Shape;410;p59"/>
          <p:cNvCxnSpPr/>
          <p:nvPr/>
        </p:nvCxnSpPr>
        <p:spPr>
          <a:xfrm>
            <a:off x="450156" y="322247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A6192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1" name="Google Shape;411;p59"/>
          <p:cNvCxnSpPr/>
          <p:nvPr/>
        </p:nvCxnSpPr>
        <p:spPr>
          <a:xfrm rot="10800000">
            <a:off x="457200" y="747963"/>
            <a:ext cx="2971800" cy="0"/>
          </a:xfrm>
          <a:prstGeom prst="straightConnector1">
            <a:avLst/>
          </a:prstGeom>
          <a:noFill/>
          <a:ln cap="flat" cmpd="sng" w="25400">
            <a:solidFill>
              <a:srgbClr val="A6192E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12" name="Google Shape;412;p59"/>
          <p:cNvCxnSpPr/>
          <p:nvPr/>
        </p:nvCxnSpPr>
        <p:spPr>
          <a:xfrm rot="10800000">
            <a:off x="5715000" y="747963"/>
            <a:ext cx="2971800" cy="0"/>
          </a:xfrm>
          <a:prstGeom prst="straightConnector1">
            <a:avLst/>
          </a:prstGeom>
          <a:noFill/>
          <a:ln cap="flat" cmpd="sng" w="25400">
            <a:solidFill>
              <a:srgbClr val="A6192E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413" name="Google Shape;413;p59"/>
          <p:cNvSpPr txBox="1"/>
          <p:nvPr>
            <p:ph idx="1" type="body"/>
          </p:nvPr>
        </p:nvSpPr>
        <p:spPr>
          <a:xfrm>
            <a:off x="457200" y="1500940"/>
            <a:ext cx="2738700" cy="3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4" name="Google Shape;414;p59"/>
          <p:cNvSpPr txBox="1"/>
          <p:nvPr>
            <p:ph idx="2" type="body"/>
          </p:nvPr>
        </p:nvSpPr>
        <p:spPr>
          <a:xfrm>
            <a:off x="5943600" y="1500940"/>
            <a:ext cx="2738100" cy="3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0" i="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5" name="Google Shape;415;p59"/>
          <p:cNvSpPr txBox="1"/>
          <p:nvPr>
            <p:ph idx="3" type="body"/>
          </p:nvPr>
        </p:nvSpPr>
        <p:spPr>
          <a:xfrm>
            <a:off x="3429000" y="0"/>
            <a:ext cx="2286000" cy="5132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200" lIns="274300" spcFirstLastPara="1" rIns="274300" wrap="square" tIns="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2800"/>
              <a:buNone/>
              <a:defRPr b="1" i="0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6" name="Google Shape;416;p59"/>
          <p:cNvSpPr txBox="1"/>
          <p:nvPr>
            <p:ph idx="4" type="body"/>
          </p:nvPr>
        </p:nvSpPr>
        <p:spPr>
          <a:xfrm>
            <a:off x="457200" y="919415"/>
            <a:ext cx="2733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1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7" name="Google Shape;417;p59"/>
          <p:cNvSpPr txBox="1"/>
          <p:nvPr>
            <p:ph idx="5" type="body"/>
          </p:nvPr>
        </p:nvSpPr>
        <p:spPr>
          <a:xfrm>
            <a:off x="5938972" y="919415"/>
            <a:ext cx="2732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b="1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8" name="Google Shape;418;p59"/>
          <p:cNvSpPr/>
          <p:nvPr>
            <p:ph idx="6" type="pic"/>
          </p:nvPr>
        </p:nvSpPr>
        <p:spPr>
          <a:xfrm>
            <a:off x="4152900" y="438150"/>
            <a:ext cx="838200" cy="838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Full Page">
  <p:cSld name="Quote Full Page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0"/>
          <p:cNvSpPr txBox="1"/>
          <p:nvPr>
            <p:ph type="title"/>
          </p:nvPr>
        </p:nvSpPr>
        <p:spPr>
          <a:xfrm>
            <a:off x="1371600" y="742950"/>
            <a:ext cx="7315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  <a:defRPr sz="3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1" name="Google Shape;421;p60"/>
          <p:cNvSpPr txBox="1"/>
          <p:nvPr/>
        </p:nvSpPr>
        <p:spPr>
          <a:xfrm>
            <a:off x="228600" y="295692"/>
            <a:ext cx="1143000" cy="21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/>
          </a:p>
        </p:txBody>
      </p:sp>
      <p:sp>
        <p:nvSpPr>
          <p:cNvPr id="422" name="Google Shape;422;p60"/>
          <p:cNvSpPr txBox="1"/>
          <p:nvPr>
            <p:ph idx="1" type="body"/>
          </p:nvPr>
        </p:nvSpPr>
        <p:spPr>
          <a:xfrm>
            <a:off x="1371600" y="4126916"/>
            <a:ext cx="73152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r">
              <a:spcBef>
                <a:spcPts val="1000"/>
              </a:spcBef>
              <a:spcAft>
                <a:spcPts val="0"/>
              </a:spcAft>
              <a:buSzPts val="1200"/>
              <a:buNone/>
              <a:defRPr b="0" sz="1200" cap="none">
                <a:solidFill>
                  <a:schemeClr val="accent5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on Image">
  <p:cSld name="Quote on Image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61"/>
          <p:cNvPicPr preferRelativeResize="0"/>
          <p:nvPr>
            <p:ph idx="2" type="pic"/>
          </p:nvPr>
        </p:nvPicPr>
        <p:blipFill/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425" name="Google Shape;425;p61"/>
          <p:cNvSpPr txBox="1"/>
          <p:nvPr>
            <p:ph type="title"/>
          </p:nvPr>
        </p:nvSpPr>
        <p:spPr>
          <a:xfrm>
            <a:off x="1371600" y="742950"/>
            <a:ext cx="7315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61"/>
          <p:cNvSpPr txBox="1"/>
          <p:nvPr/>
        </p:nvSpPr>
        <p:spPr>
          <a:xfrm>
            <a:off x="228600" y="295692"/>
            <a:ext cx="1143000" cy="21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8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/>
          </a:p>
        </p:txBody>
      </p:sp>
      <p:sp>
        <p:nvSpPr>
          <p:cNvPr id="427" name="Google Shape;427;p61"/>
          <p:cNvSpPr txBox="1"/>
          <p:nvPr>
            <p:ph idx="1" type="body"/>
          </p:nvPr>
        </p:nvSpPr>
        <p:spPr>
          <a:xfrm>
            <a:off x="1371600" y="4126916"/>
            <a:ext cx="73152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r">
              <a:spcBef>
                <a:spcPts val="1000"/>
              </a:spcBef>
              <a:spcAft>
                <a:spcPts val="0"/>
              </a:spcAft>
              <a:buSzPts val="1200"/>
              <a:buNone/>
              <a:defRPr b="0" sz="1200" cap="none">
                <a:solidFill>
                  <a:schemeClr val="lt1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8" name="Google Shape;428;p61"/>
          <p:cNvSpPr txBox="1"/>
          <p:nvPr/>
        </p:nvSpPr>
        <p:spPr>
          <a:xfrm>
            <a:off x="5600700" y="94196"/>
            <a:ext cx="30861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HURON</a:t>
            </a:r>
            <a:r>
              <a:rPr lang="en-US" sz="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I </a:t>
            </a:r>
            <a:fld id="{00000000-1234-1234-1234-123412341234}" type="slidenum">
              <a:rPr lang="en-US" sz="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6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61"/>
          <p:cNvSpPr txBox="1"/>
          <p:nvPr/>
        </p:nvSpPr>
        <p:spPr>
          <a:xfrm>
            <a:off x="6629400" y="4857750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>
                <a:solidFill>
                  <a:srgbClr val="CFCFCF"/>
                </a:solidFill>
                <a:latin typeface="Arial"/>
                <a:ea typeface="Arial"/>
                <a:cs typeface="Arial"/>
                <a:sym typeface="Arial"/>
              </a:rPr>
              <a:t>© 2022 Huron Consulting Group Inc. and affiliates.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Image">
  <p:cSld name="Quote with Image"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2"/>
          <p:cNvSpPr txBox="1"/>
          <p:nvPr>
            <p:ph type="title"/>
          </p:nvPr>
        </p:nvSpPr>
        <p:spPr>
          <a:xfrm>
            <a:off x="1371600" y="742950"/>
            <a:ext cx="5029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  <a:defRPr sz="3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32" name="Google Shape;432;p62"/>
          <p:cNvPicPr preferRelativeResize="0"/>
          <p:nvPr>
            <p:ph idx="2" type="pic"/>
          </p:nvPr>
        </p:nvPicPr>
        <p:blipFill/>
        <p:spPr>
          <a:xfrm>
            <a:off x="6858000" y="0"/>
            <a:ext cx="2286000" cy="5143500"/>
          </a:xfrm>
          <a:prstGeom prst="rect">
            <a:avLst/>
          </a:prstGeom>
          <a:blipFill rotWithShape="1">
            <a:blip r:embed="rId2">
              <a:alphaModFix/>
            </a:blip>
            <a:tile algn="br" flip="none" tx="0" sx="99997" ty="0" sy="99997"/>
          </a:blipFill>
          <a:ln>
            <a:noFill/>
          </a:ln>
        </p:spPr>
      </p:pic>
      <p:sp>
        <p:nvSpPr>
          <p:cNvPr id="433" name="Google Shape;433;p62"/>
          <p:cNvSpPr txBox="1"/>
          <p:nvPr>
            <p:ph idx="1" type="body"/>
          </p:nvPr>
        </p:nvSpPr>
        <p:spPr>
          <a:xfrm>
            <a:off x="1371600" y="4400550"/>
            <a:ext cx="50292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r">
              <a:spcBef>
                <a:spcPts val="1000"/>
              </a:spcBef>
              <a:spcAft>
                <a:spcPts val="0"/>
              </a:spcAft>
              <a:buSzPts val="1200"/>
              <a:buNone/>
              <a:defRPr b="0" sz="1200" cap="none">
                <a:solidFill>
                  <a:schemeClr val="accent5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4" name="Google Shape;434;p62"/>
          <p:cNvSpPr txBox="1"/>
          <p:nvPr/>
        </p:nvSpPr>
        <p:spPr>
          <a:xfrm>
            <a:off x="228600" y="295692"/>
            <a:ext cx="1143000" cy="21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/>
          </a:p>
        </p:txBody>
      </p:sp>
      <p:sp>
        <p:nvSpPr>
          <p:cNvPr id="435" name="Google Shape;435;p62"/>
          <p:cNvSpPr txBox="1"/>
          <p:nvPr/>
        </p:nvSpPr>
        <p:spPr>
          <a:xfrm>
            <a:off x="5600700" y="94196"/>
            <a:ext cx="30861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HURON</a:t>
            </a:r>
            <a:r>
              <a:rPr lang="en-US" sz="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I </a:t>
            </a:r>
            <a:fld id="{00000000-1234-1234-1234-123412341234}" type="slidenum">
              <a:rPr lang="en-US" sz="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6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62"/>
          <p:cNvSpPr txBox="1"/>
          <p:nvPr/>
        </p:nvSpPr>
        <p:spPr>
          <a:xfrm>
            <a:off x="6629400" y="4857750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>
                <a:solidFill>
                  <a:srgbClr val="CFCFCF"/>
                </a:solidFill>
                <a:latin typeface="Arial"/>
                <a:ea typeface="Arial"/>
                <a:cs typeface="Arial"/>
                <a:sym typeface="Arial"/>
              </a:rPr>
              <a:t>© 2022 Huron Consulting Group Inc. and affiliates.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440">
          <p15:clr>
            <a:srgbClr val="FBAE40"/>
          </p15:clr>
        </p15:guide>
        <p15:guide id="4" pos="43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/>
          <p:nvPr>
            <p:ph type="title"/>
          </p:nvPr>
        </p:nvSpPr>
        <p:spPr>
          <a:xfrm>
            <a:off x="422031" y="240506"/>
            <a:ext cx="8093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" type="body"/>
          </p:nvPr>
        </p:nvSpPr>
        <p:spPr>
          <a:xfrm rot="5400000">
            <a:off x="2836950" y="-1045781"/>
            <a:ext cx="3263400" cy="8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0" type="dt"/>
          </p:nvPr>
        </p:nvSpPr>
        <p:spPr>
          <a:xfrm>
            <a:off x="4598090" y="4751189"/>
            <a:ext cx="66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1" type="ftr"/>
          </p:nvPr>
        </p:nvSpPr>
        <p:spPr>
          <a:xfrm>
            <a:off x="5501309" y="4752768"/>
            <a:ext cx="236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3677478" y="4756288"/>
            <a:ext cx="680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o Slide">
  <p:cSld name="Bio Slide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3"/>
          <p:cNvSpPr/>
          <p:nvPr/>
        </p:nvSpPr>
        <p:spPr>
          <a:xfrm>
            <a:off x="0" y="0"/>
            <a:ext cx="9144000" cy="2125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63"/>
          <p:cNvSpPr txBox="1"/>
          <p:nvPr>
            <p:ph type="title"/>
          </p:nvPr>
        </p:nvSpPr>
        <p:spPr>
          <a:xfrm>
            <a:off x="2739658" y="285750"/>
            <a:ext cx="2746800" cy="91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192E"/>
              </a:buClr>
              <a:buSzPts val="2800"/>
              <a:buFont typeface="Arial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0" name="Google Shape;440;p63"/>
          <p:cNvSpPr txBox="1"/>
          <p:nvPr>
            <p:ph idx="1" type="body"/>
          </p:nvPr>
        </p:nvSpPr>
        <p:spPr>
          <a:xfrm>
            <a:off x="2739658" y="1394071"/>
            <a:ext cx="27468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 cap="none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1" name="Google Shape;441;p63"/>
          <p:cNvSpPr txBox="1"/>
          <p:nvPr>
            <p:ph idx="2" type="body"/>
          </p:nvPr>
        </p:nvSpPr>
        <p:spPr>
          <a:xfrm>
            <a:off x="2739659" y="1660771"/>
            <a:ext cx="27468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 cap="none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42" name="Google Shape;442;p63"/>
          <p:cNvPicPr preferRelativeResize="0"/>
          <p:nvPr>
            <p:ph idx="3" type="pic"/>
          </p:nvPr>
        </p:nvPicPr>
        <p:blipFill/>
        <p:spPr>
          <a:xfrm>
            <a:off x="0" y="0"/>
            <a:ext cx="2286000" cy="2125500"/>
          </a:xfrm>
          <a:prstGeom prst="rect">
            <a:avLst/>
          </a:prstGeom>
          <a:blipFill rotWithShape="1">
            <a:blip r:embed="rId2">
              <a:alphaModFix/>
            </a:blip>
            <a:tile algn="br" flip="none" tx="1270000" sx="99997" ty="146050" sy="99997"/>
          </a:blipFill>
          <a:ln>
            <a:noFill/>
          </a:ln>
        </p:spPr>
      </p:pic>
      <p:cxnSp>
        <p:nvCxnSpPr>
          <p:cNvPr id="443" name="Google Shape;443;p63"/>
          <p:cNvCxnSpPr/>
          <p:nvPr/>
        </p:nvCxnSpPr>
        <p:spPr>
          <a:xfrm>
            <a:off x="5943600" y="285750"/>
            <a:ext cx="0" cy="160020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4" name="Google Shape;444;p63"/>
          <p:cNvSpPr/>
          <p:nvPr/>
        </p:nvSpPr>
        <p:spPr>
          <a:xfrm>
            <a:off x="0" y="2125512"/>
            <a:ext cx="9144000" cy="18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63"/>
          <p:cNvSpPr txBox="1"/>
          <p:nvPr>
            <p:ph idx="4" type="body"/>
          </p:nvPr>
        </p:nvSpPr>
        <p:spPr>
          <a:xfrm>
            <a:off x="6169025" y="376959"/>
            <a:ext cx="2517900" cy="14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>
                <a:solidFill>
                  <a:schemeClr val="dk1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6" name="Google Shape;446;p63"/>
          <p:cNvSpPr txBox="1"/>
          <p:nvPr>
            <p:ph idx="5" type="body"/>
          </p:nvPr>
        </p:nvSpPr>
        <p:spPr>
          <a:xfrm>
            <a:off x="457200" y="2381250"/>
            <a:ext cx="82296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/>
            </a:lvl1pPr>
            <a:lvl2pPr indent="-3175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/>
            </a:lvl2pPr>
            <a:lvl3pPr indent="-2984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/>
            </a:lvl3pPr>
            <a:lvl4pPr indent="-298450" lvl="3" marL="1828800" rtl="0" algn="l">
              <a:spcBef>
                <a:spcPts val="1000"/>
              </a:spcBef>
              <a:spcAft>
                <a:spcPts val="0"/>
              </a:spcAft>
              <a:buSzPts val="1100"/>
              <a:buFont typeface="NTR"/>
              <a:buChar char="⁃"/>
              <a:defRPr/>
            </a:lvl4pPr>
            <a:lvl5pPr indent="-298450" lvl="4" marL="2286000" rtl="0" algn="l">
              <a:spcBef>
                <a:spcPts val="1000"/>
              </a:spcBef>
              <a:spcAft>
                <a:spcPts val="0"/>
              </a:spcAft>
              <a:buSzPts val="1100"/>
              <a:buFont typeface="NTR"/>
              <a:buChar char="⁃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7" name="Google Shape;447;p63"/>
          <p:cNvSpPr txBox="1"/>
          <p:nvPr/>
        </p:nvSpPr>
        <p:spPr>
          <a:xfrm>
            <a:off x="5600700" y="94196"/>
            <a:ext cx="30861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HURON</a:t>
            </a:r>
            <a:r>
              <a:rPr lang="en-US" sz="600">
                <a:solidFill>
                  <a:srgbClr val="8897B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fld id="{00000000-1234-1234-1234-123412341234}" type="slidenum">
              <a:rPr lang="en-US" sz="600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600">
              <a:solidFill>
                <a:srgbClr val="73737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440">
          <p15:clr>
            <a:srgbClr val="FBAE40"/>
          </p15:clr>
        </p15:guide>
        <p15:guide id="4" pos="432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o Slide 2">
  <p:cSld name="Bio Slide 2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4"/>
          <p:cNvSpPr/>
          <p:nvPr/>
        </p:nvSpPr>
        <p:spPr>
          <a:xfrm>
            <a:off x="0" y="0"/>
            <a:ext cx="22860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64"/>
          <p:cNvSpPr txBox="1"/>
          <p:nvPr>
            <p:ph type="title"/>
          </p:nvPr>
        </p:nvSpPr>
        <p:spPr>
          <a:xfrm>
            <a:off x="2739658" y="285750"/>
            <a:ext cx="5871000" cy="6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192E"/>
              </a:buClr>
              <a:buSzPts val="2400"/>
              <a:buFont typeface="Arial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1" name="Google Shape;451;p64"/>
          <p:cNvSpPr txBox="1"/>
          <p:nvPr>
            <p:ph idx="1" type="body"/>
          </p:nvPr>
        </p:nvSpPr>
        <p:spPr>
          <a:xfrm>
            <a:off x="301258" y="2352675"/>
            <a:ext cx="16800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 cap="none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2" name="Google Shape;452;p64"/>
          <p:cNvSpPr txBox="1"/>
          <p:nvPr>
            <p:ph idx="2" type="body"/>
          </p:nvPr>
        </p:nvSpPr>
        <p:spPr>
          <a:xfrm>
            <a:off x="301259" y="2904363"/>
            <a:ext cx="16800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 cap="none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53" name="Google Shape;453;p64"/>
          <p:cNvPicPr preferRelativeResize="0"/>
          <p:nvPr>
            <p:ph idx="3" type="pic"/>
          </p:nvPr>
        </p:nvPicPr>
        <p:blipFill/>
        <p:spPr>
          <a:xfrm>
            <a:off x="0" y="0"/>
            <a:ext cx="2286000" cy="2114700"/>
          </a:xfrm>
          <a:prstGeom prst="rect">
            <a:avLst/>
          </a:prstGeom>
          <a:blipFill rotWithShape="1">
            <a:blip r:embed="rId2">
              <a:alphaModFix/>
            </a:blip>
            <a:tile algn="br" flip="none" tx="1270000" sx="99997" ty="146050" sy="99997"/>
          </a:blipFill>
          <a:ln>
            <a:noFill/>
          </a:ln>
        </p:spPr>
      </p:pic>
      <p:sp>
        <p:nvSpPr>
          <p:cNvPr id="454" name="Google Shape;454;p64"/>
          <p:cNvSpPr/>
          <p:nvPr/>
        </p:nvSpPr>
        <p:spPr>
          <a:xfrm>
            <a:off x="0" y="5125212"/>
            <a:ext cx="2286000" cy="183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64"/>
          <p:cNvSpPr txBox="1"/>
          <p:nvPr>
            <p:ph idx="4" type="body"/>
          </p:nvPr>
        </p:nvSpPr>
        <p:spPr>
          <a:xfrm>
            <a:off x="2739658" y="1047750"/>
            <a:ext cx="594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/>
            </a:lvl1pPr>
            <a:lvl2pPr indent="-3048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TR"/>
              <a:buChar char="◦"/>
              <a:defRPr sz="1200"/>
            </a:lvl2pPr>
            <a:lvl3pPr indent="-2984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TR"/>
              <a:buChar char="–"/>
              <a:defRPr sz="1100"/>
            </a:lvl3pPr>
            <a:lvl4pPr indent="-298450" lvl="3" marL="1828800" rtl="0" algn="l">
              <a:spcBef>
                <a:spcPts val="1000"/>
              </a:spcBef>
              <a:spcAft>
                <a:spcPts val="0"/>
              </a:spcAft>
              <a:buSzPts val="1100"/>
              <a:buFont typeface="NTR"/>
              <a:buChar char="⁃"/>
              <a:defRPr/>
            </a:lvl4pPr>
            <a:lvl5pPr indent="-298450" lvl="4" marL="2286000" rtl="0" algn="l">
              <a:spcBef>
                <a:spcPts val="1000"/>
              </a:spcBef>
              <a:spcAft>
                <a:spcPts val="0"/>
              </a:spcAft>
              <a:buSzPts val="1100"/>
              <a:buFont typeface="NTR"/>
              <a:buChar char="⁃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6" name="Google Shape;456;p64"/>
          <p:cNvSpPr txBox="1"/>
          <p:nvPr>
            <p:ph idx="5" type="body"/>
          </p:nvPr>
        </p:nvSpPr>
        <p:spPr>
          <a:xfrm>
            <a:off x="301259" y="3580638"/>
            <a:ext cx="1680000" cy="12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1200" cap="none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440">
          <p15:clr>
            <a:srgbClr val="FBAE40"/>
          </p15:clr>
        </p15:guide>
        <p15:guide id="4" pos="432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- 4">
  <p:cSld name="Team Slide - 4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5"/>
          <p:cNvSpPr txBox="1"/>
          <p:nvPr>
            <p:ph idx="1" type="body"/>
          </p:nvPr>
        </p:nvSpPr>
        <p:spPr>
          <a:xfrm>
            <a:off x="457200" y="3076194"/>
            <a:ext cx="1828800" cy="914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45700" wrap="square" tIns="91425">
            <a:normAutofit/>
          </a:bodyPr>
          <a:lstStyle>
            <a:lvl1pPr indent="-228600" lvl="0" marL="457200" rtl="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59" name="Google Shape;459;p65"/>
          <p:cNvPicPr preferRelativeResize="0"/>
          <p:nvPr>
            <p:ph idx="2" type="pic"/>
          </p:nvPr>
        </p:nvPicPr>
        <p:blipFill/>
        <p:spPr>
          <a:xfrm>
            <a:off x="457200" y="1243584"/>
            <a:ext cx="1828800" cy="1828800"/>
          </a:xfrm>
          <a:prstGeom prst="rect">
            <a:avLst/>
          </a:prstGeom>
          <a:blipFill rotWithShape="1">
            <a:blip r:embed="rId2">
              <a:alphaModFix/>
            </a:blip>
            <a:tile algn="br" flip="none" tx="1016000" sx="99997" ty="1905000" sy="99997"/>
          </a:blipFill>
          <a:ln>
            <a:noFill/>
          </a:ln>
        </p:spPr>
      </p:pic>
      <p:sp>
        <p:nvSpPr>
          <p:cNvPr id="460" name="Google Shape;460;p65"/>
          <p:cNvSpPr txBox="1"/>
          <p:nvPr>
            <p:ph idx="3" type="body"/>
          </p:nvPr>
        </p:nvSpPr>
        <p:spPr>
          <a:xfrm>
            <a:off x="2593848" y="3076194"/>
            <a:ext cx="1828800" cy="914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45700" wrap="square" tIns="91425">
            <a:normAutofit/>
          </a:bodyPr>
          <a:lstStyle>
            <a:lvl1pPr indent="-228600" lvl="0" marL="457200" rtl="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61" name="Google Shape;461;p65"/>
          <p:cNvPicPr preferRelativeResize="0"/>
          <p:nvPr>
            <p:ph idx="4" type="pic"/>
          </p:nvPr>
        </p:nvPicPr>
        <p:blipFill/>
        <p:spPr>
          <a:xfrm>
            <a:off x="2597149" y="1243584"/>
            <a:ext cx="1828800" cy="1828800"/>
          </a:xfrm>
          <a:prstGeom prst="rect">
            <a:avLst/>
          </a:prstGeom>
          <a:blipFill rotWithShape="1">
            <a:blip r:embed="rId2">
              <a:alphaModFix/>
            </a:blip>
            <a:tile algn="br" flip="none" tx="1016000" sx="99997" ty="1905000" sy="99997"/>
          </a:blipFill>
          <a:ln>
            <a:noFill/>
          </a:ln>
        </p:spPr>
      </p:pic>
      <p:sp>
        <p:nvSpPr>
          <p:cNvPr id="462" name="Google Shape;462;p65"/>
          <p:cNvSpPr txBox="1"/>
          <p:nvPr>
            <p:ph idx="5" type="body"/>
          </p:nvPr>
        </p:nvSpPr>
        <p:spPr>
          <a:xfrm>
            <a:off x="4727448" y="3076194"/>
            <a:ext cx="1828800" cy="914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45700" wrap="square" tIns="91425">
            <a:normAutofit/>
          </a:bodyPr>
          <a:lstStyle>
            <a:lvl1pPr indent="-228600" lvl="0" marL="457200" rtl="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63" name="Google Shape;463;p65"/>
          <p:cNvPicPr preferRelativeResize="0"/>
          <p:nvPr>
            <p:ph idx="6" type="pic"/>
          </p:nvPr>
        </p:nvPicPr>
        <p:blipFill/>
        <p:spPr>
          <a:xfrm>
            <a:off x="4728972" y="1243584"/>
            <a:ext cx="1828800" cy="1828800"/>
          </a:xfrm>
          <a:prstGeom prst="rect">
            <a:avLst/>
          </a:prstGeom>
          <a:blipFill rotWithShape="1">
            <a:blip r:embed="rId2">
              <a:alphaModFix/>
            </a:blip>
            <a:tile algn="br" flip="none" tx="1016000" sx="99997" ty="1905000" sy="99997"/>
          </a:blipFill>
          <a:ln>
            <a:noFill/>
          </a:ln>
        </p:spPr>
      </p:pic>
      <p:sp>
        <p:nvSpPr>
          <p:cNvPr id="464" name="Google Shape;464;p65"/>
          <p:cNvSpPr txBox="1"/>
          <p:nvPr>
            <p:ph idx="7" type="body"/>
          </p:nvPr>
        </p:nvSpPr>
        <p:spPr>
          <a:xfrm>
            <a:off x="6867144" y="3076194"/>
            <a:ext cx="1828800" cy="914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45700" wrap="square" tIns="91425">
            <a:normAutofit/>
          </a:bodyPr>
          <a:lstStyle>
            <a:lvl1pPr indent="-228600" lvl="0" marL="457200" rtl="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65" name="Google Shape;465;p65"/>
          <p:cNvPicPr preferRelativeResize="0"/>
          <p:nvPr>
            <p:ph idx="8" type="pic"/>
          </p:nvPr>
        </p:nvPicPr>
        <p:blipFill/>
        <p:spPr>
          <a:xfrm>
            <a:off x="6867144" y="1243584"/>
            <a:ext cx="1828800" cy="1828800"/>
          </a:xfrm>
          <a:prstGeom prst="rect">
            <a:avLst/>
          </a:prstGeom>
          <a:blipFill rotWithShape="1">
            <a:blip r:embed="rId2">
              <a:alphaModFix/>
            </a:blip>
            <a:tile algn="br" flip="none" tx="1016000" sx="99997" ty="1905000" sy="99997"/>
          </a:blipFill>
          <a:ln>
            <a:noFill/>
          </a:ln>
        </p:spPr>
      </p:pic>
      <p:cxnSp>
        <p:nvCxnSpPr>
          <p:cNvPr id="466" name="Google Shape;466;p65"/>
          <p:cNvCxnSpPr/>
          <p:nvPr/>
        </p:nvCxnSpPr>
        <p:spPr>
          <a:xfrm>
            <a:off x="450156" y="322247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7" name="Google Shape;467;p65"/>
          <p:cNvSpPr txBox="1"/>
          <p:nvPr>
            <p:ph type="title"/>
          </p:nvPr>
        </p:nvSpPr>
        <p:spPr>
          <a:xfrm>
            <a:off x="457200" y="590550"/>
            <a:ext cx="8229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A6192E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- 4 (option 2)">
  <p:cSld name="Team Slide - 4 (option 2)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6"/>
          <p:cNvSpPr txBox="1"/>
          <p:nvPr>
            <p:ph idx="1" type="body"/>
          </p:nvPr>
        </p:nvSpPr>
        <p:spPr>
          <a:xfrm>
            <a:off x="1828800" y="1253771"/>
            <a:ext cx="2286000" cy="137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91425" lIns="91425" spcFirstLastPara="1" rIns="45700" wrap="square" tIns="91425">
            <a:normAutofit/>
          </a:bodyPr>
          <a:lstStyle>
            <a:lvl1pPr indent="-228600" lvl="0" marL="457200" rtl="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70" name="Google Shape;470;p66"/>
          <p:cNvPicPr preferRelativeResize="0"/>
          <p:nvPr>
            <p:ph idx="2" type="pic"/>
          </p:nvPr>
        </p:nvPicPr>
        <p:blipFill/>
        <p:spPr>
          <a:xfrm>
            <a:off x="457200" y="1253771"/>
            <a:ext cx="1371600" cy="1371600"/>
          </a:xfrm>
          <a:prstGeom prst="rect">
            <a:avLst/>
          </a:prstGeom>
          <a:blipFill rotWithShape="1">
            <a:blip r:embed="rId2">
              <a:alphaModFix/>
            </a:blip>
            <a:tile algn="br" flip="none" tx="254000" sx="99997" ty="0" sy="99997"/>
          </a:blipFill>
          <a:ln>
            <a:noFill/>
          </a:ln>
        </p:spPr>
      </p:pic>
      <p:sp>
        <p:nvSpPr>
          <p:cNvPr id="471" name="Google Shape;471;p66"/>
          <p:cNvSpPr txBox="1"/>
          <p:nvPr>
            <p:ph idx="3" type="body"/>
          </p:nvPr>
        </p:nvSpPr>
        <p:spPr>
          <a:xfrm>
            <a:off x="1828800" y="3047238"/>
            <a:ext cx="2286000" cy="137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91425" lIns="91425" spcFirstLastPara="1" rIns="45700" wrap="square" tIns="91425">
            <a:normAutofit/>
          </a:bodyPr>
          <a:lstStyle>
            <a:lvl1pPr indent="-228600" lvl="0" marL="457200" rtl="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72" name="Google Shape;472;p66"/>
          <p:cNvPicPr preferRelativeResize="0"/>
          <p:nvPr>
            <p:ph idx="4" type="pic"/>
          </p:nvPr>
        </p:nvPicPr>
        <p:blipFill/>
        <p:spPr>
          <a:xfrm>
            <a:off x="457200" y="3047238"/>
            <a:ext cx="1371600" cy="1371600"/>
          </a:xfrm>
          <a:prstGeom prst="rect">
            <a:avLst/>
          </a:prstGeom>
          <a:blipFill rotWithShape="1">
            <a:blip r:embed="rId2">
              <a:alphaModFix/>
            </a:blip>
            <a:tile algn="br" flip="none" tx="254000" sx="99997" ty="0" sy="99997"/>
          </a:blipFill>
          <a:ln>
            <a:noFill/>
          </a:ln>
        </p:spPr>
      </p:pic>
      <p:sp>
        <p:nvSpPr>
          <p:cNvPr id="473" name="Google Shape;473;p66"/>
          <p:cNvSpPr txBox="1"/>
          <p:nvPr>
            <p:ph idx="5" type="body"/>
          </p:nvPr>
        </p:nvSpPr>
        <p:spPr>
          <a:xfrm>
            <a:off x="6409944" y="1253771"/>
            <a:ext cx="2286000" cy="137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91425" lIns="91425" spcFirstLastPara="1" rIns="45700" wrap="square" tIns="91425">
            <a:normAutofit/>
          </a:bodyPr>
          <a:lstStyle>
            <a:lvl1pPr indent="-228600" lvl="0" marL="457200" rtl="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74" name="Google Shape;474;p66"/>
          <p:cNvPicPr preferRelativeResize="0"/>
          <p:nvPr>
            <p:ph idx="6" type="pic"/>
          </p:nvPr>
        </p:nvPicPr>
        <p:blipFill/>
        <p:spPr>
          <a:xfrm>
            <a:off x="5038344" y="1253771"/>
            <a:ext cx="1371600" cy="1371600"/>
          </a:xfrm>
          <a:prstGeom prst="rect">
            <a:avLst/>
          </a:prstGeom>
          <a:blipFill rotWithShape="1">
            <a:blip r:embed="rId2">
              <a:alphaModFix/>
            </a:blip>
            <a:tile algn="br" flip="none" tx="254000" sx="99997" ty="0" sy="99997"/>
          </a:blipFill>
          <a:ln>
            <a:noFill/>
          </a:ln>
        </p:spPr>
      </p:pic>
      <p:sp>
        <p:nvSpPr>
          <p:cNvPr id="475" name="Google Shape;475;p66"/>
          <p:cNvSpPr txBox="1"/>
          <p:nvPr>
            <p:ph idx="7" type="body"/>
          </p:nvPr>
        </p:nvSpPr>
        <p:spPr>
          <a:xfrm>
            <a:off x="6409944" y="3047238"/>
            <a:ext cx="2286000" cy="137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91425" lIns="91425" spcFirstLastPara="1" rIns="45700" wrap="square" tIns="91425">
            <a:normAutofit/>
          </a:bodyPr>
          <a:lstStyle>
            <a:lvl1pPr indent="-228600" lvl="0" marL="457200" rtl="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76" name="Google Shape;476;p66"/>
          <p:cNvPicPr preferRelativeResize="0"/>
          <p:nvPr>
            <p:ph idx="8" type="pic"/>
          </p:nvPr>
        </p:nvPicPr>
        <p:blipFill/>
        <p:spPr>
          <a:xfrm>
            <a:off x="5038344" y="3047238"/>
            <a:ext cx="1371600" cy="1371600"/>
          </a:xfrm>
          <a:prstGeom prst="rect">
            <a:avLst/>
          </a:prstGeom>
          <a:blipFill rotWithShape="1">
            <a:blip r:embed="rId2">
              <a:alphaModFix/>
            </a:blip>
            <a:tile algn="br" flip="none" tx="254000" sx="99997" ty="0" sy="99997"/>
          </a:blipFill>
          <a:ln>
            <a:noFill/>
          </a:ln>
        </p:spPr>
      </p:pic>
      <p:cxnSp>
        <p:nvCxnSpPr>
          <p:cNvPr id="477" name="Google Shape;477;p66"/>
          <p:cNvCxnSpPr/>
          <p:nvPr/>
        </p:nvCxnSpPr>
        <p:spPr>
          <a:xfrm>
            <a:off x="450156" y="322247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8" name="Google Shape;478;p66"/>
          <p:cNvSpPr txBox="1"/>
          <p:nvPr>
            <p:ph type="title"/>
          </p:nvPr>
        </p:nvSpPr>
        <p:spPr>
          <a:xfrm>
            <a:off x="457200" y="590550"/>
            <a:ext cx="8229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A6192E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- 9">
  <p:cSld name="Team Slide - 9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7"/>
          <p:cNvSpPr txBox="1"/>
          <p:nvPr>
            <p:ph idx="1" type="body"/>
          </p:nvPr>
        </p:nvSpPr>
        <p:spPr>
          <a:xfrm>
            <a:off x="1371600" y="1294638"/>
            <a:ext cx="1600200" cy="89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91425" lIns="91425" spcFirstLastPara="1" rIns="45700" wrap="square" tIns="91425">
            <a:normAutofit/>
          </a:bodyPr>
          <a:lstStyle>
            <a:lvl1pPr indent="-228600" lvl="0" marL="457200" rtl="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81" name="Google Shape;481;p67"/>
          <p:cNvPicPr preferRelativeResize="0"/>
          <p:nvPr>
            <p:ph idx="2" type="pic"/>
          </p:nvPr>
        </p:nvPicPr>
        <p:blipFill/>
        <p:spPr>
          <a:xfrm>
            <a:off x="457200" y="1294638"/>
            <a:ext cx="914400" cy="896100"/>
          </a:xfrm>
          <a:prstGeom prst="rect">
            <a:avLst/>
          </a:prstGeom>
          <a:blipFill rotWithShape="1">
            <a:blip r:embed="rId2">
              <a:alphaModFix/>
            </a:blip>
            <a:tile algn="br" flip="none" tx="527050" sx="99997" ty="463550" sy="99997"/>
          </a:blipFill>
          <a:ln>
            <a:noFill/>
          </a:ln>
        </p:spPr>
      </p:pic>
      <p:sp>
        <p:nvSpPr>
          <p:cNvPr id="482" name="Google Shape;482;p67"/>
          <p:cNvSpPr txBox="1"/>
          <p:nvPr>
            <p:ph idx="3" type="body"/>
          </p:nvPr>
        </p:nvSpPr>
        <p:spPr>
          <a:xfrm>
            <a:off x="1371600" y="2441829"/>
            <a:ext cx="1600200" cy="89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91425" lIns="91425" spcFirstLastPara="1" rIns="45700" wrap="square" tIns="91425">
            <a:normAutofit/>
          </a:bodyPr>
          <a:lstStyle>
            <a:lvl1pPr indent="-228600" lvl="0" marL="457200" rtl="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83" name="Google Shape;483;p67"/>
          <p:cNvPicPr preferRelativeResize="0"/>
          <p:nvPr>
            <p:ph idx="4" type="pic"/>
          </p:nvPr>
        </p:nvPicPr>
        <p:blipFill/>
        <p:spPr>
          <a:xfrm>
            <a:off x="457200" y="2441829"/>
            <a:ext cx="914400" cy="896100"/>
          </a:xfrm>
          <a:prstGeom prst="rect">
            <a:avLst/>
          </a:prstGeom>
          <a:blipFill rotWithShape="1">
            <a:blip r:embed="rId2">
              <a:alphaModFix/>
            </a:blip>
            <a:tile algn="br" flip="none" tx="527050" sx="99997" ty="463550" sy="99997"/>
          </a:blipFill>
          <a:ln>
            <a:noFill/>
          </a:ln>
        </p:spPr>
      </p:pic>
      <p:sp>
        <p:nvSpPr>
          <p:cNvPr id="484" name="Google Shape;484;p67"/>
          <p:cNvSpPr txBox="1"/>
          <p:nvPr>
            <p:ph idx="5" type="body"/>
          </p:nvPr>
        </p:nvSpPr>
        <p:spPr>
          <a:xfrm>
            <a:off x="1371600" y="3589020"/>
            <a:ext cx="1600200" cy="89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91425" lIns="91425" spcFirstLastPara="1" rIns="45700" wrap="square" tIns="91425">
            <a:normAutofit/>
          </a:bodyPr>
          <a:lstStyle>
            <a:lvl1pPr indent="-228600" lvl="0" marL="457200" rtl="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85" name="Google Shape;485;p67"/>
          <p:cNvPicPr preferRelativeResize="0"/>
          <p:nvPr>
            <p:ph idx="6" type="pic"/>
          </p:nvPr>
        </p:nvPicPr>
        <p:blipFill/>
        <p:spPr>
          <a:xfrm>
            <a:off x="457200" y="3589020"/>
            <a:ext cx="914400" cy="896100"/>
          </a:xfrm>
          <a:prstGeom prst="rect">
            <a:avLst/>
          </a:prstGeom>
          <a:blipFill rotWithShape="1">
            <a:blip r:embed="rId2">
              <a:alphaModFix/>
            </a:blip>
            <a:tile algn="br" flip="none" tx="527050" sx="99997" ty="463550" sy="99997"/>
          </a:blipFill>
          <a:ln>
            <a:noFill/>
          </a:ln>
        </p:spPr>
      </p:pic>
      <p:sp>
        <p:nvSpPr>
          <p:cNvPr id="486" name="Google Shape;486;p67"/>
          <p:cNvSpPr txBox="1"/>
          <p:nvPr>
            <p:ph idx="7" type="body"/>
          </p:nvPr>
        </p:nvSpPr>
        <p:spPr>
          <a:xfrm>
            <a:off x="7077456" y="1294638"/>
            <a:ext cx="1600200" cy="89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91425" lIns="91425" spcFirstLastPara="1" rIns="45700" wrap="square" tIns="91425">
            <a:normAutofit/>
          </a:bodyPr>
          <a:lstStyle>
            <a:lvl1pPr indent="-228600" lvl="0" marL="457200" rtl="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87" name="Google Shape;487;p67"/>
          <p:cNvPicPr preferRelativeResize="0"/>
          <p:nvPr>
            <p:ph idx="8" type="pic"/>
          </p:nvPr>
        </p:nvPicPr>
        <p:blipFill/>
        <p:spPr>
          <a:xfrm>
            <a:off x="6163056" y="1294638"/>
            <a:ext cx="914400" cy="896100"/>
          </a:xfrm>
          <a:prstGeom prst="rect">
            <a:avLst/>
          </a:prstGeom>
          <a:blipFill rotWithShape="1">
            <a:blip r:embed="rId2">
              <a:alphaModFix/>
            </a:blip>
            <a:tile algn="br" flip="none" tx="527050" sx="99997" ty="463550" sy="99997"/>
          </a:blipFill>
          <a:ln>
            <a:noFill/>
          </a:ln>
        </p:spPr>
      </p:pic>
      <p:sp>
        <p:nvSpPr>
          <p:cNvPr id="488" name="Google Shape;488;p67"/>
          <p:cNvSpPr txBox="1"/>
          <p:nvPr>
            <p:ph idx="9" type="body"/>
          </p:nvPr>
        </p:nvSpPr>
        <p:spPr>
          <a:xfrm>
            <a:off x="7077456" y="2441829"/>
            <a:ext cx="1600200" cy="89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91425" lIns="91425" spcFirstLastPara="1" rIns="45700" wrap="square" tIns="91425">
            <a:normAutofit/>
          </a:bodyPr>
          <a:lstStyle>
            <a:lvl1pPr indent="-228600" lvl="0" marL="457200" rtl="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89" name="Google Shape;489;p67"/>
          <p:cNvPicPr preferRelativeResize="0"/>
          <p:nvPr>
            <p:ph idx="13" type="pic"/>
          </p:nvPr>
        </p:nvPicPr>
        <p:blipFill/>
        <p:spPr>
          <a:xfrm>
            <a:off x="6163056" y="2441829"/>
            <a:ext cx="914400" cy="896100"/>
          </a:xfrm>
          <a:prstGeom prst="rect">
            <a:avLst/>
          </a:prstGeom>
          <a:blipFill rotWithShape="1">
            <a:blip r:embed="rId2">
              <a:alphaModFix/>
            </a:blip>
            <a:tile algn="br" flip="none" tx="527050" sx="99997" ty="463550" sy="99997"/>
          </a:blipFill>
          <a:ln>
            <a:noFill/>
          </a:ln>
        </p:spPr>
      </p:pic>
      <p:sp>
        <p:nvSpPr>
          <p:cNvPr id="490" name="Google Shape;490;p67"/>
          <p:cNvSpPr txBox="1"/>
          <p:nvPr>
            <p:ph idx="14" type="body"/>
          </p:nvPr>
        </p:nvSpPr>
        <p:spPr>
          <a:xfrm>
            <a:off x="7077456" y="3589020"/>
            <a:ext cx="1600200" cy="89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91425" lIns="91425" spcFirstLastPara="1" rIns="45700" wrap="square" tIns="91425">
            <a:normAutofit/>
          </a:bodyPr>
          <a:lstStyle>
            <a:lvl1pPr indent="-228600" lvl="0" marL="457200" rtl="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91" name="Google Shape;491;p67"/>
          <p:cNvPicPr preferRelativeResize="0"/>
          <p:nvPr>
            <p:ph idx="15" type="pic"/>
          </p:nvPr>
        </p:nvPicPr>
        <p:blipFill/>
        <p:spPr>
          <a:xfrm>
            <a:off x="6163056" y="3589020"/>
            <a:ext cx="914400" cy="896100"/>
          </a:xfrm>
          <a:prstGeom prst="rect">
            <a:avLst/>
          </a:prstGeom>
          <a:blipFill rotWithShape="1">
            <a:blip r:embed="rId2">
              <a:alphaModFix/>
            </a:blip>
            <a:tile algn="br" flip="none" tx="527050" sx="99997" ty="463550" sy="99997"/>
          </a:blipFill>
          <a:ln>
            <a:noFill/>
          </a:ln>
        </p:spPr>
      </p:pic>
      <p:sp>
        <p:nvSpPr>
          <p:cNvPr id="492" name="Google Shape;492;p67"/>
          <p:cNvSpPr txBox="1"/>
          <p:nvPr>
            <p:ph idx="16" type="body"/>
          </p:nvPr>
        </p:nvSpPr>
        <p:spPr>
          <a:xfrm>
            <a:off x="4224528" y="1294638"/>
            <a:ext cx="1600200" cy="89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91425" lIns="91425" spcFirstLastPara="1" rIns="45700" wrap="square" tIns="91425">
            <a:normAutofit/>
          </a:bodyPr>
          <a:lstStyle>
            <a:lvl1pPr indent="-228600" lvl="0" marL="457200" rtl="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93" name="Google Shape;493;p67"/>
          <p:cNvPicPr preferRelativeResize="0"/>
          <p:nvPr>
            <p:ph idx="17" type="pic"/>
          </p:nvPr>
        </p:nvPicPr>
        <p:blipFill/>
        <p:spPr>
          <a:xfrm>
            <a:off x="3310128" y="1294638"/>
            <a:ext cx="914400" cy="896100"/>
          </a:xfrm>
          <a:prstGeom prst="rect">
            <a:avLst/>
          </a:prstGeom>
          <a:blipFill rotWithShape="1">
            <a:blip r:embed="rId2">
              <a:alphaModFix/>
            </a:blip>
            <a:tile algn="br" flip="none" tx="527050" sx="99997" ty="463550" sy="99997"/>
          </a:blipFill>
          <a:ln>
            <a:noFill/>
          </a:ln>
        </p:spPr>
      </p:pic>
      <p:sp>
        <p:nvSpPr>
          <p:cNvPr id="494" name="Google Shape;494;p67"/>
          <p:cNvSpPr txBox="1"/>
          <p:nvPr>
            <p:ph idx="18" type="body"/>
          </p:nvPr>
        </p:nvSpPr>
        <p:spPr>
          <a:xfrm>
            <a:off x="4224528" y="2441829"/>
            <a:ext cx="1600200" cy="89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91425" lIns="91425" spcFirstLastPara="1" rIns="45700" wrap="square" tIns="91425">
            <a:normAutofit/>
          </a:bodyPr>
          <a:lstStyle>
            <a:lvl1pPr indent="-228600" lvl="0" marL="457200" rtl="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95" name="Google Shape;495;p67"/>
          <p:cNvPicPr preferRelativeResize="0"/>
          <p:nvPr>
            <p:ph idx="19" type="pic"/>
          </p:nvPr>
        </p:nvPicPr>
        <p:blipFill/>
        <p:spPr>
          <a:xfrm>
            <a:off x="3310128" y="2441829"/>
            <a:ext cx="914400" cy="896100"/>
          </a:xfrm>
          <a:prstGeom prst="rect">
            <a:avLst/>
          </a:prstGeom>
          <a:blipFill rotWithShape="1">
            <a:blip r:embed="rId2">
              <a:alphaModFix/>
            </a:blip>
            <a:tile algn="br" flip="none" tx="527050" sx="99997" ty="463550" sy="99997"/>
          </a:blipFill>
          <a:ln>
            <a:noFill/>
          </a:ln>
        </p:spPr>
      </p:pic>
      <p:sp>
        <p:nvSpPr>
          <p:cNvPr id="496" name="Google Shape;496;p67"/>
          <p:cNvSpPr txBox="1"/>
          <p:nvPr>
            <p:ph idx="20" type="body"/>
          </p:nvPr>
        </p:nvSpPr>
        <p:spPr>
          <a:xfrm>
            <a:off x="4224528" y="3589020"/>
            <a:ext cx="1600200" cy="89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91425" lIns="91425" spcFirstLastPara="1" rIns="45700" wrap="square" tIns="91425">
            <a:normAutofit/>
          </a:bodyPr>
          <a:lstStyle>
            <a:lvl1pPr indent="-228600" lvl="0" marL="457200" rtl="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97" name="Google Shape;497;p67"/>
          <p:cNvPicPr preferRelativeResize="0"/>
          <p:nvPr>
            <p:ph idx="21" type="pic"/>
          </p:nvPr>
        </p:nvPicPr>
        <p:blipFill/>
        <p:spPr>
          <a:xfrm>
            <a:off x="3310128" y="3589020"/>
            <a:ext cx="914400" cy="896100"/>
          </a:xfrm>
          <a:prstGeom prst="rect">
            <a:avLst/>
          </a:prstGeom>
          <a:blipFill rotWithShape="1">
            <a:blip r:embed="rId2">
              <a:alphaModFix/>
            </a:blip>
            <a:tile algn="br" flip="none" tx="527050" sx="99997" ty="463550" sy="99997"/>
          </a:blipFill>
          <a:ln>
            <a:noFill/>
          </a:ln>
        </p:spPr>
      </p:pic>
      <p:cxnSp>
        <p:nvCxnSpPr>
          <p:cNvPr id="498" name="Google Shape;498;p67"/>
          <p:cNvCxnSpPr/>
          <p:nvPr/>
        </p:nvCxnSpPr>
        <p:spPr>
          <a:xfrm>
            <a:off x="450156" y="322247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9" name="Google Shape;499;p67"/>
          <p:cNvSpPr txBox="1"/>
          <p:nvPr>
            <p:ph type="title"/>
          </p:nvPr>
        </p:nvSpPr>
        <p:spPr>
          <a:xfrm>
            <a:off x="457200" y="590550"/>
            <a:ext cx="8229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A6192E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se Study">
  <p:cSld name="Case Study"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8"/>
          <p:cNvSpPr/>
          <p:nvPr/>
        </p:nvSpPr>
        <p:spPr>
          <a:xfrm>
            <a:off x="533400" y="1504951"/>
            <a:ext cx="8610600" cy="304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68"/>
          <p:cNvSpPr/>
          <p:nvPr/>
        </p:nvSpPr>
        <p:spPr>
          <a:xfrm>
            <a:off x="457200" y="1504950"/>
            <a:ext cx="76200" cy="30480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68"/>
          <p:cNvSpPr txBox="1"/>
          <p:nvPr>
            <p:ph idx="1" type="body"/>
          </p:nvPr>
        </p:nvSpPr>
        <p:spPr>
          <a:xfrm>
            <a:off x="685800" y="1733550"/>
            <a:ext cx="24384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/>
            </a:lvl1pPr>
            <a:lvl2pPr indent="-2984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TR"/>
              <a:buChar char="◦"/>
              <a:defRPr sz="1100"/>
            </a:lvl2pPr>
            <a:lvl3pPr indent="-295275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TR"/>
              <a:buChar char="–"/>
              <a:defRPr sz="1050"/>
            </a:lvl3pPr>
            <a:lvl4pPr indent="-298450" lvl="3" marL="1828800" rtl="0" algn="l">
              <a:spcBef>
                <a:spcPts val="1000"/>
              </a:spcBef>
              <a:spcAft>
                <a:spcPts val="0"/>
              </a:spcAft>
              <a:buSzPts val="1100"/>
              <a:buFont typeface="NTR"/>
              <a:buChar char="⁃"/>
              <a:defRPr/>
            </a:lvl4pPr>
            <a:lvl5pPr indent="-298450" lvl="4" marL="2286000" rtl="0" algn="l">
              <a:spcBef>
                <a:spcPts val="1000"/>
              </a:spcBef>
              <a:spcAft>
                <a:spcPts val="0"/>
              </a:spcAft>
              <a:buSzPts val="1100"/>
              <a:buFont typeface="NTR"/>
              <a:buChar char="⁃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4" name="Google Shape;504;p68"/>
          <p:cNvSpPr txBox="1"/>
          <p:nvPr>
            <p:ph idx="2" type="body"/>
          </p:nvPr>
        </p:nvSpPr>
        <p:spPr>
          <a:xfrm>
            <a:off x="3465830" y="1733550"/>
            <a:ext cx="24384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/>
            </a:lvl1pPr>
            <a:lvl2pPr indent="-2984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TR"/>
              <a:buChar char="◦"/>
              <a:defRPr sz="1100"/>
            </a:lvl2pPr>
            <a:lvl3pPr indent="-295275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TR"/>
              <a:buChar char="–"/>
              <a:defRPr sz="1050"/>
            </a:lvl3pPr>
            <a:lvl4pPr indent="-298450" lvl="3" marL="1828800" rtl="0" algn="l">
              <a:spcBef>
                <a:spcPts val="1000"/>
              </a:spcBef>
              <a:spcAft>
                <a:spcPts val="0"/>
              </a:spcAft>
              <a:buSzPts val="1100"/>
              <a:buFont typeface="NTR"/>
              <a:buChar char="⁃"/>
              <a:defRPr/>
            </a:lvl4pPr>
            <a:lvl5pPr indent="-298450" lvl="4" marL="2286000" rtl="0" algn="l">
              <a:spcBef>
                <a:spcPts val="1000"/>
              </a:spcBef>
              <a:spcAft>
                <a:spcPts val="0"/>
              </a:spcAft>
              <a:buSzPts val="1100"/>
              <a:buFont typeface="NTR"/>
              <a:buChar char="⁃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5" name="Google Shape;505;p68"/>
          <p:cNvSpPr txBox="1"/>
          <p:nvPr>
            <p:ph idx="3" type="body"/>
          </p:nvPr>
        </p:nvSpPr>
        <p:spPr>
          <a:xfrm>
            <a:off x="6245860" y="1733550"/>
            <a:ext cx="24384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/>
            </a:lvl1pPr>
            <a:lvl2pPr indent="-2984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TR"/>
              <a:buChar char="◦"/>
              <a:defRPr sz="1100"/>
            </a:lvl2pPr>
            <a:lvl3pPr indent="-295275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TR"/>
              <a:buChar char="–"/>
              <a:defRPr sz="1050"/>
            </a:lvl3pPr>
            <a:lvl4pPr indent="-298450" lvl="3" marL="1828800" rtl="0" algn="l">
              <a:spcBef>
                <a:spcPts val="1000"/>
              </a:spcBef>
              <a:spcAft>
                <a:spcPts val="0"/>
              </a:spcAft>
              <a:buSzPts val="1100"/>
              <a:buFont typeface="NTR"/>
              <a:buChar char="⁃"/>
              <a:defRPr/>
            </a:lvl4pPr>
            <a:lvl5pPr indent="-298450" lvl="4" marL="2286000" rtl="0" algn="l">
              <a:spcBef>
                <a:spcPts val="1000"/>
              </a:spcBef>
              <a:spcAft>
                <a:spcPts val="0"/>
              </a:spcAft>
              <a:buSzPts val="1100"/>
              <a:buFont typeface="NTR"/>
              <a:buChar char="⁃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506" name="Google Shape;506;p68"/>
          <p:cNvCxnSpPr/>
          <p:nvPr/>
        </p:nvCxnSpPr>
        <p:spPr>
          <a:xfrm>
            <a:off x="450156" y="322247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7" name="Google Shape;507;p68"/>
          <p:cNvSpPr txBox="1"/>
          <p:nvPr>
            <p:ph type="title"/>
          </p:nvPr>
        </p:nvSpPr>
        <p:spPr>
          <a:xfrm>
            <a:off x="457200" y="590550"/>
            <a:ext cx="8229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A6192E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8" name="Google Shape;508;p68"/>
          <p:cNvSpPr txBox="1"/>
          <p:nvPr>
            <p:ph idx="4" type="body"/>
          </p:nvPr>
        </p:nvSpPr>
        <p:spPr>
          <a:xfrm>
            <a:off x="457200" y="1065750"/>
            <a:ext cx="8229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737373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9" name="Google Shape;509;p68"/>
          <p:cNvSpPr txBox="1"/>
          <p:nvPr/>
        </p:nvSpPr>
        <p:spPr>
          <a:xfrm>
            <a:off x="6629400" y="4857750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>
                <a:solidFill>
                  <a:srgbClr val="CFCFCF"/>
                </a:solidFill>
                <a:latin typeface="Arial"/>
                <a:ea typeface="Arial"/>
                <a:cs typeface="Arial"/>
                <a:sym typeface="Arial"/>
              </a:rPr>
              <a:t>© 2022 Huron Consulting Group Inc. and affiliates.</a:t>
            </a:r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logo_No title">
  <p:cSld name="No logo_No title"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With Other Logo">
  <p:cSld name="Opening Slide With Other Logo"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evening sky with bright dome in foreground and white buildings in background.&#10;&#10;SDSU Library Dome &#10;&#10;Photo Courtesy of Strategic Communications&#10;&#10;Description automatically generated" id="517" name="Google Shape;517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8330" cy="5145935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71"/>
          <p:cNvSpPr txBox="1"/>
          <p:nvPr>
            <p:ph type="title"/>
          </p:nvPr>
        </p:nvSpPr>
        <p:spPr>
          <a:xfrm>
            <a:off x="465525" y="1200150"/>
            <a:ext cx="5478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b="0" sz="3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9" name="Google Shape;519;p71"/>
          <p:cNvSpPr txBox="1"/>
          <p:nvPr>
            <p:ph idx="1" type="body"/>
          </p:nvPr>
        </p:nvSpPr>
        <p:spPr>
          <a:xfrm>
            <a:off x="479612" y="2917932"/>
            <a:ext cx="54780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 cap="none">
                <a:solidFill>
                  <a:schemeClr val="lt1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0" name="Google Shape;520;p71"/>
          <p:cNvSpPr/>
          <p:nvPr/>
        </p:nvSpPr>
        <p:spPr>
          <a:xfrm>
            <a:off x="0" y="4780332"/>
            <a:ext cx="9144000" cy="3621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71">
            <a:hlinkClick r:id="rId3"/>
          </p:cNvPr>
          <p:cNvSpPr txBox="1"/>
          <p:nvPr/>
        </p:nvSpPr>
        <p:spPr>
          <a:xfrm>
            <a:off x="6533029" y="4781550"/>
            <a:ext cx="26109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my.sdsu.edu</a:t>
            </a:r>
            <a:endParaRPr/>
          </a:p>
        </p:txBody>
      </p:sp>
      <p:sp>
        <p:nvSpPr>
          <p:cNvPr id="522" name="Google Shape;522;p71"/>
          <p:cNvSpPr txBox="1"/>
          <p:nvPr/>
        </p:nvSpPr>
        <p:spPr>
          <a:xfrm>
            <a:off x="465525" y="4785889"/>
            <a:ext cx="30861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FEBRUARY 1</a:t>
            </a:r>
            <a:r>
              <a:rPr lang="en-US" sz="800">
                <a:solidFill>
                  <a:schemeClr val="lt1"/>
                </a:solidFill>
              </a:rPr>
              <a:t>0</a:t>
            </a:r>
            <a:r>
              <a:rPr b="0" i="0" lang="en-U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2022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3" name="Google Shape;523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20506" y="74300"/>
            <a:ext cx="1427824" cy="101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46259" y="4339182"/>
            <a:ext cx="1903081" cy="403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- 1 column">
  <p:cSld name="Bullets - 1 column"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72"/>
          <p:cNvSpPr txBox="1"/>
          <p:nvPr>
            <p:ph type="title"/>
          </p:nvPr>
        </p:nvSpPr>
        <p:spPr>
          <a:xfrm>
            <a:off x="457200" y="1200150"/>
            <a:ext cx="82296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7" name="Google Shape;527;p72"/>
          <p:cNvSpPr txBox="1"/>
          <p:nvPr>
            <p:ph idx="1" type="body"/>
          </p:nvPr>
        </p:nvSpPr>
        <p:spPr>
          <a:xfrm>
            <a:off x="457200" y="1657350"/>
            <a:ext cx="60960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/>
            </a:lvl1pPr>
            <a:lvl2pPr indent="-3429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◦"/>
              <a:defRPr/>
            </a:lvl2pPr>
            <a:lvl3pPr indent="-3175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TR"/>
              <a:buChar char="–"/>
              <a:defRPr/>
            </a:lvl3pPr>
            <a:lvl4pPr indent="-317500" lvl="3" marL="1828800" rtl="0" algn="l">
              <a:spcBef>
                <a:spcPts val="1000"/>
              </a:spcBef>
              <a:spcAft>
                <a:spcPts val="0"/>
              </a:spcAft>
              <a:buSzPts val="1400"/>
              <a:buFont typeface="NTR"/>
              <a:buChar char="⁃"/>
              <a:defRPr/>
            </a:lvl4pPr>
            <a:lvl5pPr indent="-317500" lvl="4" marL="2286000" rtl="0" algn="l">
              <a:spcBef>
                <a:spcPts val="1000"/>
              </a:spcBef>
              <a:spcAft>
                <a:spcPts val="0"/>
              </a:spcAft>
              <a:buSzPts val="1400"/>
              <a:buFont typeface="NTR"/>
              <a:buChar char="⁃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528" name="Google Shape;528;p72"/>
          <p:cNvCxnSpPr/>
          <p:nvPr/>
        </p:nvCxnSpPr>
        <p:spPr>
          <a:xfrm>
            <a:off x="450156" y="322247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9" name="Google Shape;529;p72"/>
          <p:cNvSpPr txBox="1"/>
          <p:nvPr>
            <p:ph idx="2" type="body"/>
          </p:nvPr>
        </p:nvSpPr>
        <p:spPr>
          <a:xfrm>
            <a:off x="457200" y="1065750"/>
            <a:ext cx="8229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737373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2 Logos">
  <p:cSld name="Closing Slide 2 Logos"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ky with white domed building&#10;&#10;Student Union &#10;Photo Courtesy of Strategic Communications" id="531" name="Google Shape;531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73"/>
          <p:cNvSpPr txBox="1"/>
          <p:nvPr>
            <p:ph type="title"/>
          </p:nvPr>
        </p:nvSpPr>
        <p:spPr>
          <a:xfrm>
            <a:off x="0" y="-303577"/>
            <a:ext cx="7130400" cy="24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b="0" sz="3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3" name="Google Shape;533;p73"/>
          <p:cNvSpPr/>
          <p:nvPr/>
        </p:nvSpPr>
        <p:spPr>
          <a:xfrm>
            <a:off x="0" y="4780332"/>
            <a:ext cx="9144000" cy="3621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A619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73">
            <a:hlinkClick r:id="rId3"/>
          </p:cNvPr>
          <p:cNvSpPr txBox="1"/>
          <p:nvPr/>
        </p:nvSpPr>
        <p:spPr>
          <a:xfrm>
            <a:off x="6533029" y="4781550"/>
            <a:ext cx="21537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my.sdsu.edu</a:t>
            </a:r>
            <a:endParaRPr/>
          </a:p>
        </p:txBody>
      </p:sp>
      <p:sp>
        <p:nvSpPr>
          <p:cNvPr id="535" name="Google Shape;535;p73"/>
          <p:cNvSpPr txBox="1"/>
          <p:nvPr/>
        </p:nvSpPr>
        <p:spPr>
          <a:xfrm>
            <a:off x="465525" y="4785889"/>
            <a:ext cx="30861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</a:rPr>
              <a:t>MAY 5,</a:t>
            </a:r>
            <a:r>
              <a:rPr lang="en-US" sz="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2022</a:t>
            </a:r>
            <a:endParaRPr sz="800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6" name="Google Shape;536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16023" y="50575"/>
            <a:ext cx="1170575" cy="91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wo Content">
  <p:cSld name="4_Two Content">
    <p:bg>
      <p:bgPr>
        <a:blipFill>
          <a:blip r:embed="rId2">
            <a:alphaModFix amt="35000"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type="title"/>
          </p:nvPr>
        </p:nvSpPr>
        <p:spPr>
          <a:xfrm>
            <a:off x="341571" y="439867"/>
            <a:ext cx="41160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None/>
              <a:defRPr sz="2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" type="body"/>
          </p:nvPr>
        </p:nvSpPr>
        <p:spPr>
          <a:xfrm>
            <a:off x="341571" y="1369219"/>
            <a:ext cx="2800500" cy="23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0" type="dt"/>
          </p:nvPr>
        </p:nvSpPr>
        <p:spPr>
          <a:xfrm>
            <a:off x="4598090" y="4751189"/>
            <a:ext cx="66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1" type="ftr"/>
          </p:nvPr>
        </p:nvSpPr>
        <p:spPr>
          <a:xfrm>
            <a:off x="5501309" y="4752768"/>
            <a:ext cx="236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2" type="sldNum"/>
          </p:nvPr>
        </p:nvSpPr>
        <p:spPr>
          <a:xfrm>
            <a:off x="3677478" y="4756288"/>
            <a:ext cx="680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5" name="Google Shape;6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1693" y="-6123"/>
            <a:ext cx="3980614" cy="335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74"/>
          <p:cNvSpPr txBox="1"/>
          <p:nvPr>
            <p:ph type="title"/>
          </p:nvPr>
        </p:nvSpPr>
        <p:spPr>
          <a:xfrm>
            <a:off x="457200" y="590550"/>
            <a:ext cx="8229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A6192E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9" name="Google Shape;539;p74"/>
          <p:cNvCxnSpPr/>
          <p:nvPr/>
        </p:nvCxnSpPr>
        <p:spPr>
          <a:xfrm>
            <a:off x="450156" y="322247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0" name="Google Shape;540;p74"/>
          <p:cNvSpPr txBox="1"/>
          <p:nvPr>
            <p:ph idx="1" type="body"/>
          </p:nvPr>
        </p:nvSpPr>
        <p:spPr>
          <a:xfrm>
            <a:off x="457200" y="1065750"/>
            <a:ext cx="8229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737373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- 2 column">
  <p:cSld name="Bullets - 2 column"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75"/>
          <p:cNvSpPr txBox="1"/>
          <p:nvPr>
            <p:ph type="title"/>
          </p:nvPr>
        </p:nvSpPr>
        <p:spPr>
          <a:xfrm>
            <a:off x="457200" y="590550"/>
            <a:ext cx="8229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A6192E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" name="Google Shape;543;p75"/>
          <p:cNvSpPr txBox="1"/>
          <p:nvPr>
            <p:ph idx="1" type="body"/>
          </p:nvPr>
        </p:nvSpPr>
        <p:spPr>
          <a:xfrm>
            <a:off x="457200" y="1657350"/>
            <a:ext cx="82296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/>
            </a:lvl1pPr>
            <a:lvl2pPr indent="-3175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TR"/>
              <a:buChar char="◦"/>
              <a:defRPr/>
            </a:lvl2pPr>
            <a:lvl3pPr indent="-2984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TR"/>
              <a:buChar char="–"/>
              <a:defRPr/>
            </a:lvl3pPr>
            <a:lvl4pPr indent="-298450" lvl="3" marL="1828800" rtl="0" algn="l">
              <a:spcBef>
                <a:spcPts val="1000"/>
              </a:spcBef>
              <a:spcAft>
                <a:spcPts val="0"/>
              </a:spcAft>
              <a:buSzPts val="1100"/>
              <a:buFont typeface="NTR"/>
              <a:buChar char="⁃"/>
              <a:defRPr/>
            </a:lvl4pPr>
            <a:lvl5pPr indent="-298450" lvl="4" marL="2286000" rtl="0" algn="l">
              <a:spcBef>
                <a:spcPts val="1000"/>
              </a:spcBef>
              <a:spcAft>
                <a:spcPts val="0"/>
              </a:spcAft>
              <a:buSzPts val="1100"/>
              <a:buFont typeface="NTR"/>
              <a:buChar char="⁃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544" name="Google Shape;544;p75"/>
          <p:cNvCxnSpPr/>
          <p:nvPr/>
        </p:nvCxnSpPr>
        <p:spPr>
          <a:xfrm>
            <a:off x="450156" y="322247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5" name="Google Shape;545;p75"/>
          <p:cNvSpPr txBox="1"/>
          <p:nvPr>
            <p:ph idx="2" type="body"/>
          </p:nvPr>
        </p:nvSpPr>
        <p:spPr>
          <a:xfrm>
            <a:off x="457200" y="1065750"/>
            <a:ext cx="8229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737373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 Only_1"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76"/>
          <p:cNvSpPr txBox="1"/>
          <p:nvPr>
            <p:ph type="title"/>
          </p:nvPr>
        </p:nvSpPr>
        <p:spPr>
          <a:xfrm>
            <a:off x="457200" y="590550"/>
            <a:ext cx="8229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A6192E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8" name="Google Shape;548;p76"/>
          <p:cNvCxnSpPr/>
          <p:nvPr/>
        </p:nvCxnSpPr>
        <p:spPr>
          <a:xfrm>
            <a:off x="450156" y="322247"/>
            <a:ext cx="8229600" cy="0"/>
          </a:xfrm>
          <a:prstGeom prst="straightConnector1">
            <a:avLst/>
          </a:prstGeom>
          <a:noFill/>
          <a:ln cap="flat" cmpd="sng" w="9525">
            <a:solidFill>
              <a:srgbClr val="E5E5E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9" name="Google Shape;549;p76"/>
          <p:cNvSpPr txBox="1"/>
          <p:nvPr>
            <p:ph idx="1" type="body"/>
          </p:nvPr>
        </p:nvSpPr>
        <p:spPr>
          <a:xfrm>
            <a:off x="457200" y="1065750"/>
            <a:ext cx="8229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737373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wo Content">
  <p:cSld name="5_Two Content">
    <p:bg>
      <p:bgPr>
        <a:blipFill>
          <a:blip r:embed="rId2">
            <a:alphaModFix amt="35000"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type="title"/>
          </p:nvPr>
        </p:nvSpPr>
        <p:spPr>
          <a:xfrm>
            <a:off x="341571" y="439867"/>
            <a:ext cx="41160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None/>
              <a:defRPr sz="2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" type="body"/>
          </p:nvPr>
        </p:nvSpPr>
        <p:spPr>
          <a:xfrm>
            <a:off x="341571" y="1369219"/>
            <a:ext cx="2800500" cy="23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0" type="dt"/>
          </p:nvPr>
        </p:nvSpPr>
        <p:spPr>
          <a:xfrm>
            <a:off x="4598090" y="4751189"/>
            <a:ext cx="66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1" type="ftr"/>
          </p:nvPr>
        </p:nvSpPr>
        <p:spPr>
          <a:xfrm>
            <a:off x="5501309" y="4752768"/>
            <a:ext cx="236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3677478" y="4756288"/>
            <a:ext cx="680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" name="Google Shape;7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1693" y="-9322"/>
            <a:ext cx="3980614" cy="335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 showMasterSp="0">
  <p:cSld name="2_Title Slid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/>
          <p:nvPr/>
        </p:nvSpPr>
        <p:spPr>
          <a:xfrm>
            <a:off x="1" y="624077"/>
            <a:ext cx="8275800" cy="3923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0"/>
          <p:cNvSpPr txBox="1"/>
          <p:nvPr>
            <p:ph idx="1" type="subTitle"/>
          </p:nvPr>
        </p:nvSpPr>
        <p:spPr>
          <a:xfrm>
            <a:off x="3033920" y="3660895"/>
            <a:ext cx="49869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7" name="Google Shape;77;p10"/>
          <p:cNvSpPr txBox="1"/>
          <p:nvPr>
            <p:ph idx="10" type="dt"/>
          </p:nvPr>
        </p:nvSpPr>
        <p:spPr>
          <a:xfrm>
            <a:off x="4598090" y="4751189"/>
            <a:ext cx="66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A picture containing outdoor&#10;&#10;Description automatically generated" id="78" name="Google Shape;7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07234"/>
            <a:ext cx="5029200" cy="37433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0"/>
          <p:cNvSpPr txBox="1"/>
          <p:nvPr>
            <p:ph idx="11" type="ftr"/>
          </p:nvPr>
        </p:nvSpPr>
        <p:spPr>
          <a:xfrm>
            <a:off x="5501309" y="4752768"/>
            <a:ext cx="236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12" type="sldNum"/>
          </p:nvPr>
        </p:nvSpPr>
        <p:spPr>
          <a:xfrm>
            <a:off x="3677478" y="4756288"/>
            <a:ext cx="680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0"/>
          <p:cNvSpPr txBox="1"/>
          <p:nvPr>
            <p:ph type="ctrTitle"/>
          </p:nvPr>
        </p:nvSpPr>
        <p:spPr>
          <a:xfrm>
            <a:off x="3033920" y="1136927"/>
            <a:ext cx="4986900" cy="2430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mbria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82" name="Google Shape;8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1693" y="-12357"/>
            <a:ext cx="3980614" cy="335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2209" y="4742596"/>
            <a:ext cx="1524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84" name="Google Shape;8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14795" y="4420428"/>
            <a:ext cx="831030" cy="723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0.xml"/><Relationship Id="rId1" Type="http://schemas.openxmlformats.org/officeDocument/2006/relationships/image" Target="../media/image23.png"/><Relationship Id="rId2" Type="http://schemas.openxmlformats.org/officeDocument/2006/relationships/image" Target="../media/image8.jp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26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2.xml"/><Relationship Id="rId28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6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30" Type="http://schemas.openxmlformats.org/officeDocument/2006/relationships/theme" Target="../theme/theme4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9.jpg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52.xml"/><Relationship Id="rId1" Type="http://schemas.openxmlformats.org/officeDocument/2006/relationships/image" Target="../media/image29.jpg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56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58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38" Type="http://schemas.openxmlformats.org/officeDocument/2006/relationships/theme" Target="../theme/theme2.xml"/><Relationship Id="rId19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47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9.jpg"/><Relationship Id="rId2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2.xml"/><Relationship Id="rId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587279" y="-8090"/>
            <a:ext cx="3969442" cy="33544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422031" y="240506"/>
            <a:ext cx="8093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3000"/>
              <a:buFont typeface="Cambria"/>
              <a:buNone/>
              <a:defRPr b="0" i="0" sz="3000" u="none" cap="none" strike="noStrike">
                <a:solidFill>
                  <a:srgbClr val="3D3D3D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422031" y="1369219"/>
            <a:ext cx="80934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D3D3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D3D3D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4598090" y="4751189"/>
            <a:ext cx="66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5501309" y="4752768"/>
            <a:ext cx="236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3677478" y="4756288"/>
            <a:ext cx="680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text&#10;&#10;Description automatically generated"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14795" y="4420428"/>
            <a:ext cx="831030" cy="723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209" y="4742596"/>
            <a:ext cx="1524000" cy="3048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7" r:id="rId23"/>
    <p:sldLayoutId id="2147483668" r:id="rId24"/>
    <p:sldLayoutId id="2147483669" r:id="rId25"/>
    <p:sldLayoutId id="2147483670" r:id="rId26"/>
    <p:sldLayoutId id="2147483671" r:id="rId27"/>
    <p:sldLayoutId id="2147483672" r:id="rId28"/>
    <p:sldLayoutId id="2147483673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/>
          <p:nvPr>
            <p:ph type="title"/>
          </p:nvPr>
        </p:nvSpPr>
        <p:spPr>
          <a:xfrm>
            <a:off x="457200" y="1200150"/>
            <a:ext cx="82296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9" name="Google Shape;229;p28"/>
          <p:cNvSpPr txBox="1"/>
          <p:nvPr>
            <p:ph idx="1" type="body"/>
          </p:nvPr>
        </p:nvSpPr>
        <p:spPr>
          <a:xfrm>
            <a:off x="463602" y="257175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0" name="Google Shape;230;p28"/>
          <p:cNvSpPr txBox="1"/>
          <p:nvPr>
            <p:ph idx="11" type="ftr"/>
          </p:nvPr>
        </p:nvSpPr>
        <p:spPr>
          <a:xfrm>
            <a:off x="463602" y="361950"/>
            <a:ext cx="30861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my.SDSU logo" id="231" name="Google Shape;231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8003" y="4652868"/>
            <a:ext cx="783291" cy="38194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2"/>
    <p:sldLayoutId id="2147483675" r:id="rId3"/>
    <p:sldLayoutId id="2147483676" r:id="rId4"/>
    <p:sldLayoutId id="2147483677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28">
          <p15:clr>
            <a:srgbClr val="F26B43"/>
          </p15:clr>
        </p15:guide>
        <p15:guide id="2" pos="288">
          <p15:clr>
            <a:srgbClr val="F26B43"/>
          </p15:clr>
        </p15:guide>
        <p15:guide id="3" orient="horz" pos="3012">
          <p15:clr>
            <a:srgbClr val="F26B43"/>
          </p15:clr>
        </p15:guide>
        <p15:guide id="4" orient="horz" pos="1620">
          <p15:clr>
            <a:srgbClr val="F26B43"/>
          </p15:clr>
        </p15:guide>
        <p15:guide id="5" pos="2880">
          <p15:clr>
            <a:srgbClr val="F26B43"/>
          </p15:clr>
        </p15:guide>
        <p15:guide id="6" pos="547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/>
          <p:nvPr>
            <p:ph type="title"/>
          </p:nvPr>
        </p:nvSpPr>
        <p:spPr>
          <a:xfrm>
            <a:off x="457200" y="590550"/>
            <a:ext cx="8229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A6192E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6192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8" name="Google Shape;258;p33"/>
          <p:cNvSpPr txBox="1"/>
          <p:nvPr>
            <p:ph idx="1" type="body"/>
          </p:nvPr>
        </p:nvSpPr>
        <p:spPr>
          <a:xfrm>
            <a:off x="462964" y="1572150"/>
            <a:ext cx="82296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9" name="Google Shape;259;p33"/>
          <p:cNvSpPr txBox="1"/>
          <p:nvPr/>
        </p:nvSpPr>
        <p:spPr>
          <a:xfrm>
            <a:off x="5867400" y="1270647"/>
            <a:ext cx="30702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3"/>
          <p:cNvSpPr txBox="1"/>
          <p:nvPr/>
        </p:nvSpPr>
        <p:spPr>
          <a:xfrm>
            <a:off x="5600700" y="94196"/>
            <a:ext cx="30861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HURON</a:t>
            </a:r>
            <a:r>
              <a:rPr b="0" i="0" lang="en-US" sz="600" u="none" cap="none" strike="noStrike">
                <a:solidFill>
                  <a:srgbClr val="8897B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6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fld id="{00000000-1234-1234-1234-123412341234}" type="slidenum">
              <a:rPr b="0" i="0" lang="en-US" sz="600" u="none" cap="none" strike="noStrike">
                <a:solidFill>
                  <a:srgbClr val="73737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600" u="none" cap="none" strike="noStrike">
              <a:solidFill>
                <a:srgbClr val="7373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3"/>
          <p:cNvSpPr txBox="1"/>
          <p:nvPr/>
        </p:nvSpPr>
        <p:spPr>
          <a:xfrm>
            <a:off x="6629400" y="4857750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" u="none" cap="none" strike="noStrike">
                <a:solidFill>
                  <a:srgbClr val="CFCFCF"/>
                </a:solidFill>
                <a:latin typeface="Arial"/>
                <a:ea typeface="Arial"/>
                <a:cs typeface="Arial"/>
                <a:sym typeface="Arial"/>
              </a:rPr>
              <a:t>© 2022  Huron Consulting Group Inc. and affiliates.</a:t>
            </a:r>
            <a:endParaRPr/>
          </a:p>
        </p:txBody>
      </p:sp>
      <p:pic>
        <p:nvPicPr>
          <p:cNvPr descr="A picture containing text, clipart&#10;&#10;Description automatically generated" id="262" name="Google Shape;262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8003" y="4613121"/>
            <a:ext cx="783291" cy="38194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710" r:id="rId34"/>
    <p:sldLayoutId id="2147483711" r:id="rId35"/>
    <p:sldLayoutId id="2147483712" r:id="rId36"/>
    <p:sldLayoutId id="2147483713" r:id="rId3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72">
          <p15:clr>
            <a:srgbClr val="F26B43"/>
          </p15:clr>
        </p15:guide>
        <p15:guide id="2" pos="288">
          <p15:clr>
            <a:srgbClr val="F26B43"/>
          </p15:clr>
        </p15:guide>
        <p15:guide id="3" orient="horz" pos="3012">
          <p15:clr>
            <a:srgbClr val="F26B43"/>
          </p15:clr>
        </p15:guide>
        <p15:guide id="4" orient="horz" pos="1620">
          <p15:clr>
            <a:srgbClr val="F26B43"/>
          </p15:clr>
        </p15:guide>
        <p15:guide id="5" pos="2880">
          <p15:clr>
            <a:srgbClr val="F26B43"/>
          </p15:clr>
        </p15:guide>
        <p15:guide id="6" pos="547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0"/>
          <p:cNvSpPr txBox="1"/>
          <p:nvPr>
            <p:ph type="title"/>
          </p:nvPr>
        </p:nvSpPr>
        <p:spPr>
          <a:xfrm>
            <a:off x="457200" y="1200150"/>
            <a:ext cx="82296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3" name="Google Shape;513;p70"/>
          <p:cNvSpPr txBox="1"/>
          <p:nvPr>
            <p:ph idx="1" type="body"/>
          </p:nvPr>
        </p:nvSpPr>
        <p:spPr>
          <a:xfrm>
            <a:off x="463602" y="257175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4" name="Google Shape;514;p70"/>
          <p:cNvSpPr txBox="1"/>
          <p:nvPr>
            <p:ph idx="11" type="ftr"/>
          </p:nvPr>
        </p:nvSpPr>
        <p:spPr>
          <a:xfrm>
            <a:off x="463602" y="361950"/>
            <a:ext cx="30861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my.SDSU logo" id="515" name="Google Shape;515;p7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8003" y="4652868"/>
            <a:ext cx="783291" cy="38194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28">
          <p15:clr>
            <a:srgbClr val="F26B43"/>
          </p15:clr>
        </p15:guide>
        <p15:guide id="2" pos="288">
          <p15:clr>
            <a:srgbClr val="F26B43"/>
          </p15:clr>
        </p15:guide>
        <p15:guide id="3" orient="horz" pos="3012">
          <p15:clr>
            <a:srgbClr val="F26B43"/>
          </p15:clr>
        </p15:guide>
        <p15:guide id="4" orient="horz" pos="1620">
          <p15:clr>
            <a:srgbClr val="F26B43"/>
          </p15:clr>
        </p15:guide>
        <p15:guide id="5" pos="2880">
          <p15:clr>
            <a:srgbClr val="F26B43"/>
          </p15:clr>
        </p15:guide>
        <p15:guide id="6" pos="54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7.png"/><Relationship Id="rId4" Type="http://schemas.openxmlformats.org/officeDocument/2006/relationships/image" Target="../media/image61.png"/><Relationship Id="rId5" Type="http://schemas.openxmlformats.org/officeDocument/2006/relationships/image" Target="../media/image60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jamboard.google.com/d/1NpjDWnx_fRUKnGC2nNT4MY_9Tp5QYUpj68UGKk8Hw8s/viewer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channel/UCMBW9Ea37fa0P4QadtVzMeQ/featured" TargetMode="External"/><Relationship Id="rId4" Type="http://schemas.openxmlformats.org/officeDocument/2006/relationships/image" Target="../media/image53.png"/><Relationship Id="rId5" Type="http://schemas.openxmlformats.org/officeDocument/2006/relationships/image" Target="../media/image55.png"/><Relationship Id="rId6" Type="http://schemas.openxmlformats.org/officeDocument/2006/relationships/hyperlink" Target="https://www.youtube.com/channel/UCMBW9Ea37fa0P4QadtVzMeQ/featured" TargetMode="External"/><Relationship Id="rId7" Type="http://schemas.openxmlformats.org/officeDocument/2006/relationships/hyperlink" Target="https://my.sdsu.edu/training-resources/staff-training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77"/>
          <p:cNvSpPr txBox="1"/>
          <p:nvPr>
            <p:ph type="title"/>
          </p:nvPr>
        </p:nvSpPr>
        <p:spPr>
          <a:xfrm>
            <a:off x="465525" y="2660969"/>
            <a:ext cx="3269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/>
              <a:t>my.SDSU Change Ambassadors Meeting #16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78"/>
          <p:cNvSpPr txBox="1"/>
          <p:nvPr>
            <p:ph type="title"/>
          </p:nvPr>
        </p:nvSpPr>
        <p:spPr>
          <a:xfrm>
            <a:off x="457200" y="617444"/>
            <a:ext cx="8229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A6192E"/>
              </a:buClr>
              <a:buSzPct val="100000"/>
              <a:buFont typeface="Arial"/>
              <a:buNone/>
            </a:pPr>
            <a:r>
              <a:rPr lang="en-US">
                <a:solidFill>
                  <a:srgbClr val="A6192E"/>
                </a:solidFill>
              </a:rPr>
              <a:t>my.SDSU Project Guiding Principles</a:t>
            </a:r>
            <a:endParaRPr/>
          </a:p>
        </p:txBody>
      </p:sp>
      <p:sp>
        <p:nvSpPr>
          <p:cNvPr id="562" name="Google Shape;562;p78"/>
          <p:cNvSpPr/>
          <p:nvPr/>
        </p:nvSpPr>
        <p:spPr>
          <a:xfrm>
            <a:off x="519288" y="1338643"/>
            <a:ext cx="984000" cy="984000"/>
          </a:xfrm>
          <a:prstGeom prst="ellipse">
            <a:avLst/>
          </a:prstGeom>
          <a:solidFill>
            <a:srgbClr val="00A39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tack of books with half apple on top" id="563" name="Google Shape;563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632" y="1565761"/>
            <a:ext cx="529800" cy="5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78"/>
          <p:cNvSpPr/>
          <p:nvPr/>
        </p:nvSpPr>
        <p:spPr>
          <a:xfrm>
            <a:off x="303731" y="2447035"/>
            <a:ext cx="1407600" cy="8631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txBody>
          <a:bodyPr anchorCtr="0" anchor="ctr" bIns="182875" lIns="91425" spcFirstLastPara="1" rIns="91425" wrap="square" tIns="182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Transform The Student Experience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78"/>
          <p:cNvSpPr txBox="1"/>
          <p:nvPr/>
        </p:nvSpPr>
        <p:spPr>
          <a:xfrm>
            <a:off x="303731" y="3448278"/>
            <a:ext cx="1407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Enhance the student experience through more student-centric and transparent processes. </a:t>
            </a:r>
            <a:endParaRPr b="1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78"/>
          <p:cNvSpPr/>
          <p:nvPr/>
        </p:nvSpPr>
        <p:spPr>
          <a:xfrm>
            <a:off x="2084146" y="2447035"/>
            <a:ext cx="1407600" cy="8631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txBody>
          <a:bodyPr anchorCtr="0" anchor="ctr" bIns="182875" lIns="91425" spcFirstLastPara="1" rIns="91425" wrap="square" tIns="182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Adopt the CSU Standard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78"/>
          <p:cNvSpPr/>
          <p:nvPr/>
        </p:nvSpPr>
        <p:spPr>
          <a:xfrm>
            <a:off x="2287038" y="1338643"/>
            <a:ext cx="984000" cy="984000"/>
          </a:xfrm>
          <a:prstGeom prst="ellipse">
            <a:avLst/>
          </a:prstGeom>
          <a:solidFill>
            <a:srgbClr val="00A39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ead facing right with computer grid on side" id="568" name="Google Shape;568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7025" y="1596397"/>
            <a:ext cx="421847" cy="449970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78"/>
          <p:cNvSpPr txBox="1"/>
          <p:nvPr/>
        </p:nvSpPr>
        <p:spPr>
          <a:xfrm>
            <a:off x="2084146" y="3438312"/>
            <a:ext cx="1400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Adopt CSU technology Standards to provide a streamlined, cohesive front and back-end user experience that is aligned with CSU best practices. </a:t>
            </a:r>
            <a:endParaRPr/>
          </a:p>
        </p:txBody>
      </p:sp>
      <p:sp>
        <p:nvSpPr>
          <p:cNvPr id="570" name="Google Shape;570;p78"/>
          <p:cNvSpPr/>
          <p:nvPr/>
        </p:nvSpPr>
        <p:spPr>
          <a:xfrm>
            <a:off x="4078930" y="1338643"/>
            <a:ext cx="984000" cy="984000"/>
          </a:xfrm>
          <a:prstGeom prst="ellipse">
            <a:avLst/>
          </a:prstGeom>
          <a:solidFill>
            <a:srgbClr val="00A39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78"/>
          <p:cNvSpPr/>
          <p:nvPr/>
        </p:nvSpPr>
        <p:spPr>
          <a:xfrm>
            <a:off x="3871834" y="2447035"/>
            <a:ext cx="1407600" cy="8631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txBody>
          <a:bodyPr anchorCtr="0" anchor="ctr" bIns="182875" lIns="91425" spcFirstLastPara="1" rIns="91425" wrap="square" tIns="182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Adopt Leading Practices &amp;  Business Processes</a:t>
            </a:r>
            <a:endParaRPr/>
          </a:p>
        </p:txBody>
      </p:sp>
      <p:pic>
        <p:nvPicPr>
          <p:cNvPr descr="Person walking up three levels of steps" id="572" name="Google Shape;572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06048" y="1565761"/>
            <a:ext cx="529800" cy="5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78"/>
          <p:cNvSpPr txBox="1"/>
          <p:nvPr/>
        </p:nvSpPr>
        <p:spPr>
          <a:xfrm>
            <a:off x="3864561" y="3424575"/>
            <a:ext cx="1407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Adopt leading practices and business processes that improve effectiveness, access and efficiency.</a:t>
            </a:r>
            <a:endParaRPr/>
          </a:p>
        </p:txBody>
      </p:sp>
      <p:sp>
        <p:nvSpPr>
          <p:cNvPr id="574" name="Google Shape;574;p78"/>
          <p:cNvSpPr/>
          <p:nvPr/>
        </p:nvSpPr>
        <p:spPr>
          <a:xfrm>
            <a:off x="7640674" y="1338643"/>
            <a:ext cx="984000" cy="984000"/>
          </a:xfrm>
          <a:prstGeom prst="ellipse">
            <a:avLst/>
          </a:prstGeom>
          <a:solidFill>
            <a:srgbClr val="00A39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hree figures with arrows between them showing collaboration" id="575" name="Google Shape;575;p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77707" y="1584474"/>
            <a:ext cx="518765" cy="518765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78"/>
          <p:cNvSpPr/>
          <p:nvPr/>
        </p:nvSpPr>
        <p:spPr>
          <a:xfrm>
            <a:off x="7432664" y="2455289"/>
            <a:ext cx="1407600" cy="8631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txBody>
          <a:bodyPr anchorCtr="0" anchor="ctr" bIns="182875" lIns="91425" spcFirstLastPara="1" rIns="91425" wrap="square" tIns="182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Foster Collaboration &amp; Community Engagement</a:t>
            </a:r>
            <a:endParaRPr/>
          </a:p>
        </p:txBody>
      </p:sp>
      <p:sp>
        <p:nvSpPr>
          <p:cNvPr id="577" name="Google Shape;577;p78"/>
          <p:cNvSpPr txBox="1"/>
          <p:nvPr/>
        </p:nvSpPr>
        <p:spPr>
          <a:xfrm>
            <a:off x="7432664" y="3385723"/>
            <a:ext cx="1407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Facilitate inclusive communication &amp; foster community involvement and trust for a people-centric implementation.</a:t>
            </a:r>
            <a:b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78"/>
          <p:cNvSpPr/>
          <p:nvPr/>
        </p:nvSpPr>
        <p:spPr>
          <a:xfrm>
            <a:off x="5850705" y="1322047"/>
            <a:ext cx="984000" cy="984000"/>
          </a:xfrm>
          <a:prstGeom prst="ellipse">
            <a:avLst/>
          </a:prstGeom>
          <a:solidFill>
            <a:srgbClr val="00A39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78"/>
          <p:cNvSpPr/>
          <p:nvPr/>
        </p:nvSpPr>
        <p:spPr>
          <a:xfrm>
            <a:off x="5652249" y="2447035"/>
            <a:ext cx="1407600" cy="8631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txBody>
          <a:bodyPr anchorCtr="0" anchor="ctr" bIns="182875" lIns="91425" spcFirstLastPara="1" rIns="91425" wrap="square" tIns="182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Transform the Use and Availability of Data</a:t>
            </a:r>
            <a:endParaRPr/>
          </a:p>
        </p:txBody>
      </p:sp>
      <p:sp>
        <p:nvSpPr>
          <p:cNvPr id="580" name="Google Shape;580;p78"/>
          <p:cNvSpPr txBox="1"/>
          <p:nvPr/>
        </p:nvSpPr>
        <p:spPr>
          <a:xfrm>
            <a:off x="5652249" y="3381846"/>
            <a:ext cx="1407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 access to data in support of decision-making that tells the story of SDSU for current and future students. </a:t>
            </a:r>
            <a:endParaRPr/>
          </a:p>
        </p:txBody>
      </p:sp>
      <p:pic>
        <p:nvPicPr>
          <p:cNvPr descr="Finger pointing to touchscreen" id="581" name="Google Shape;581;p7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04599" y="1565761"/>
            <a:ext cx="502905" cy="536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9"/>
          <p:cNvSpPr txBox="1"/>
          <p:nvPr>
            <p:ph type="title"/>
          </p:nvPr>
        </p:nvSpPr>
        <p:spPr>
          <a:xfrm>
            <a:off x="457200" y="590550"/>
            <a:ext cx="8229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A6192E"/>
              </a:buClr>
              <a:buSzPts val="2400"/>
              <a:buFont typeface="Arial"/>
              <a:buNone/>
            </a:pPr>
            <a:r>
              <a:rPr lang="en-US">
                <a:solidFill>
                  <a:srgbClr val="A6192E"/>
                </a:solidFill>
              </a:rPr>
              <a:t>Agenda</a:t>
            </a:r>
            <a:endParaRPr/>
          </a:p>
        </p:txBody>
      </p:sp>
      <p:sp>
        <p:nvSpPr>
          <p:cNvPr id="588" name="Google Shape;588;p79"/>
          <p:cNvSpPr/>
          <p:nvPr/>
        </p:nvSpPr>
        <p:spPr>
          <a:xfrm>
            <a:off x="1530876" y="1668475"/>
            <a:ext cx="30297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274300" spcFirstLastPara="1" rIns="13715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2"/>
                </a:solidFill>
              </a:rPr>
              <a:t>my.SDSU Change Ambassadors Jam Board</a:t>
            </a:r>
            <a:endParaRPr b="1" sz="12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2"/>
                </a:solidFill>
              </a:rPr>
              <a:t>25 minutes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9" name="Google Shape;589;p79"/>
          <p:cNvGrpSpPr/>
          <p:nvPr/>
        </p:nvGrpSpPr>
        <p:grpSpPr>
          <a:xfrm>
            <a:off x="616465" y="1668750"/>
            <a:ext cx="1063089" cy="913800"/>
            <a:chOff x="924419" y="1668750"/>
            <a:chExt cx="1063089" cy="913800"/>
          </a:xfrm>
        </p:grpSpPr>
        <p:sp>
          <p:nvSpPr>
            <p:cNvPr id="590" name="Google Shape;590;p79"/>
            <p:cNvSpPr/>
            <p:nvPr/>
          </p:nvSpPr>
          <p:spPr>
            <a:xfrm>
              <a:off x="924419" y="1668750"/>
              <a:ext cx="914400" cy="913800"/>
            </a:xfrm>
            <a:prstGeom prst="rect">
              <a:avLst/>
            </a:prstGeom>
            <a:solidFill>
              <a:srgbClr val="A619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Arial"/>
                <a:buNone/>
              </a:pPr>
              <a:r>
                <a:rPr b="1" i="0" lang="en-US" sz="4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79"/>
            <p:cNvSpPr/>
            <p:nvPr/>
          </p:nvSpPr>
          <p:spPr>
            <a:xfrm rot="5400000">
              <a:off x="1753959" y="2051335"/>
              <a:ext cx="318300" cy="148800"/>
            </a:xfrm>
            <a:prstGeom prst="triangle">
              <a:avLst>
                <a:gd fmla="val 50000" name="adj"/>
              </a:avLst>
            </a:prstGeom>
            <a:solidFill>
              <a:srgbClr val="A619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600"/>
                <a:buFont typeface="Arial"/>
                <a:buNone/>
              </a:pPr>
              <a:r>
                <a:t/>
              </a:r>
              <a:endParaRPr b="1" i="0" sz="6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2" name="Google Shape;592;p79"/>
          <p:cNvSpPr/>
          <p:nvPr/>
        </p:nvSpPr>
        <p:spPr>
          <a:xfrm>
            <a:off x="890257" y="1793222"/>
            <a:ext cx="10086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900"/>
              <a:buFont typeface="Arial"/>
              <a:buNone/>
            </a:pPr>
            <a:r>
              <a:t/>
            </a:r>
            <a:endParaRPr b="1" i="0" sz="23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79"/>
          <p:cNvSpPr/>
          <p:nvPr/>
        </p:nvSpPr>
        <p:spPr>
          <a:xfrm>
            <a:off x="4962333" y="1786526"/>
            <a:ext cx="10086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900"/>
              <a:buFont typeface="Arial"/>
              <a:buNone/>
            </a:pPr>
            <a:r>
              <a:t/>
            </a:r>
            <a:endParaRPr b="1" i="0" sz="23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4" name="Google Shape;594;p79"/>
          <p:cNvGrpSpPr/>
          <p:nvPr/>
        </p:nvGrpSpPr>
        <p:grpSpPr>
          <a:xfrm>
            <a:off x="4742690" y="1655095"/>
            <a:ext cx="1063089" cy="913800"/>
            <a:chOff x="924419" y="1668750"/>
            <a:chExt cx="1063089" cy="913800"/>
          </a:xfrm>
        </p:grpSpPr>
        <p:sp>
          <p:nvSpPr>
            <p:cNvPr id="595" name="Google Shape;595;p79"/>
            <p:cNvSpPr/>
            <p:nvPr/>
          </p:nvSpPr>
          <p:spPr>
            <a:xfrm>
              <a:off x="924419" y="1668750"/>
              <a:ext cx="914400" cy="913800"/>
            </a:xfrm>
            <a:prstGeom prst="rect">
              <a:avLst/>
            </a:prstGeom>
            <a:solidFill>
              <a:srgbClr val="A619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Arial"/>
                <a:buNone/>
              </a:pPr>
              <a:r>
                <a:rPr b="1" i="0" lang="en-US" sz="4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r>
                <a:rPr b="1" lang="en-US" sz="4000">
                  <a:solidFill>
                    <a:srgbClr val="FFFFFF"/>
                  </a:solidFill>
                </a:rPr>
                <a:t>2</a:t>
              </a:r>
              <a:endPara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79"/>
            <p:cNvSpPr/>
            <p:nvPr/>
          </p:nvSpPr>
          <p:spPr>
            <a:xfrm rot="5400000">
              <a:off x="1753959" y="2051335"/>
              <a:ext cx="318300" cy="148800"/>
            </a:xfrm>
            <a:prstGeom prst="triangle">
              <a:avLst>
                <a:gd fmla="val 50000" name="adj"/>
              </a:avLst>
            </a:prstGeom>
            <a:solidFill>
              <a:srgbClr val="A619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600"/>
                <a:buFont typeface="Arial"/>
                <a:buNone/>
              </a:pPr>
              <a:r>
                <a:t/>
              </a:r>
              <a:endParaRPr b="1" i="0" sz="6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79"/>
          <p:cNvSpPr/>
          <p:nvPr/>
        </p:nvSpPr>
        <p:spPr>
          <a:xfrm>
            <a:off x="5657101" y="1654825"/>
            <a:ext cx="30297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274300" spcFirstLastPara="1" rIns="13715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2"/>
                </a:solidFill>
              </a:rPr>
              <a:t>my.SDSU Updates</a:t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2"/>
                </a:solidFill>
              </a:rPr>
              <a:t>10 minutes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200"/>
              <a:buFont typeface="Arial"/>
              <a:buNone/>
            </a:pPr>
            <a:r>
              <a:t/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200"/>
              <a:buFont typeface="Arial"/>
              <a:buNone/>
            </a:pPr>
            <a:r>
              <a:t/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200"/>
              <a:buFont typeface="Arial"/>
              <a:buNone/>
            </a:pPr>
            <a:r>
              <a:t/>
            </a:r>
            <a:endParaRPr b="1"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80"/>
          <p:cNvSpPr txBox="1"/>
          <p:nvPr/>
        </p:nvSpPr>
        <p:spPr>
          <a:xfrm>
            <a:off x="2170350" y="2294700"/>
            <a:ext cx="4803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Jam Board Feedback Activity</a:t>
            </a:r>
            <a:endParaRPr sz="2400">
              <a:solidFill>
                <a:srgbClr val="A6192E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81"/>
          <p:cNvSpPr txBox="1"/>
          <p:nvPr/>
        </p:nvSpPr>
        <p:spPr>
          <a:xfrm>
            <a:off x="4622901" y="1855750"/>
            <a:ext cx="4063800" cy="29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Who is </a:t>
            </a:r>
            <a:r>
              <a:rPr b="1" lang="en-US" sz="1000"/>
              <a:t>currently in my.SDSU?</a:t>
            </a:r>
            <a:endParaRPr b="1"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1000"/>
              <a:t>Students who are active in Fall 2022 (without a terminal hold, i.e. graduation)</a:t>
            </a:r>
            <a:endParaRPr sz="1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Who is not currently in my.SDSU?</a:t>
            </a:r>
            <a:endParaRPr b="1"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b="1" lang="en-US" sz="1000"/>
              <a:t>Faculty &amp; Staff</a:t>
            </a:r>
            <a:r>
              <a:rPr lang="en-US" sz="1000"/>
              <a:t> will get into my.SDSU closer to the October Go-Live (more info coming soon)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b="1" lang="en-US" sz="1000"/>
              <a:t>Continuing students</a:t>
            </a:r>
            <a:r>
              <a:rPr lang="en-US" sz="1000"/>
              <a:t> with a hold on their record prior to Fall 2022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b="1" lang="en-US" sz="1000"/>
              <a:t>Note: </a:t>
            </a:r>
            <a:r>
              <a:rPr lang="en-US" sz="1000"/>
              <a:t>If a student says they do not have access to my.SDSU, ask them if they have a hold in WebPortal and work with them to resolve the hold so they can get access to my.SDSU.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608" name="Google Shape;608;p81"/>
          <p:cNvSpPr txBox="1"/>
          <p:nvPr>
            <p:ph type="title"/>
          </p:nvPr>
        </p:nvSpPr>
        <p:spPr>
          <a:xfrm>
            <a:off x="457200" y="590550"/>
            <a:ext cx="8229600" cy="43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 Deadlines, Updates &amp; Access for my.SDSU</a:t>
            </a:r>
            <a:endParaRPr/>
          </a:p>
        </p:txBody>
      </p:sp>
      <p:sp>
        <p:nvSpPr>
          <p:cNvPr id="609" name="Google Shape;609;p81"/>
          <p:cNvSpPr/>
          <p:nvPr/>
        </p:nvSpPr>
        <p:spPr>
          <a:xfrm>
            <a:off x="4622900" y="1188175"/>
            <a:ext cx="4063800" cy="669000"/>
          </a:xfrm>
          <a:prstGeom prst="roundRect">
            <a:avLst>
              <a:gd fmla="val 16667" name="adj"/>
            </a:avLst>
          </a:prstGeom>
          <a:solidFill>
            <a:srgbClr val="A72A1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</a:rPr>
              <a:t>Access to my.SDSU 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610" name="Google Shape;610;p81"/>
          <p:cNvSpPr/>
          <p:nvPr/>
        </p:nvSpPr>
        <p:spPr>
          <a:xfrm>
            <a:off x="457200" y="1188175"/>
            <a:ext cx="4063800" cy="669000"/>
          </a:xfrm>
          <a:prstGeom prst="roundRect">
            <a:avLst>
              <a:gd fmla="val 16667" name="adj"/>
            </a:avLst>
          </a:prstGeom>
          <a:solidFill>
            <a:srgbClr val="A72A1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</a:rPr>
              <a:t>Key Deadlines &amp; Updates for Fall 2022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611" name="Google Shape;611;p81"/>
          <p:cNvSpPr txBox="1"/>
          <p:nvPr/>
        </p:nvSpPr>
        <p:spPr>
          <a:xfrm>
            <a:off x="457200" y="1861175"/>
            <a:ext cx="4063800" cy="27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Financial Aid &amp; Student Financials</a:t>
            </a:r>
            <a:endParaRPr b="1"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1000"/>
              <a:t>The disbursement process has begun - students will get their money </a:t>
            </a:r>
            <a:r>
              <a:rPr b="1" lang="en-US" sz="1000"/>
              <a:t>the week of 8/15</a:t>
            </a:r>
            <a:endParaRPr b="1"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1000"/>
              <a:t>Financial Aid will apply to a student’s </a:t>
            </a:r>
            <a:r>
              <a:rPr lang="en-US" sz="1000"/>
              <a:t>tuition</a:t>
            </a:r>
            <a:r>
              <a:rPr lang="en-US" sz="1000"/>
              <a:t> and fees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1000"/>
              <a:t>Students are required to pay their tuition and fees by </a:t>
            </a:r>
            <a:r>
              <a:rPr b="1" lang="en-US" sz="1000"/>
              <a:t>8/15</a:t>
            </a:r>
            <a:endParaRPr b="1"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b="1" lang="en-US" sz="1000"/>
              <a:t>FOR FALL 2022 ONLY - this is a soft deadline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b="1" lang="en-US" sz="1000"/>
              <a:t>Note: </a:t>
            </a:r>
            <a:r>
              <a:rPr lang="en-US" sz="1000"/>
              <a:t>Outreach will be done to students who have not paid by the end of the add/drop period</a:t>
            </a:r>
            <a:br>
              <a:rPr lang="en-US" sz="1000"/>
            </a:b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Google Shape;616;p8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15425"/>
            <a:ext cx="5268826" cy="18796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17" name="Google Shape;617;p82"/>
          <p:cNvSpPr txBox="1"/>
          <p:nvPr>
            <p:ph type="title"/>
          </p:nvPr>
        </p:nvSpPr>
        <p:spPr>
          <a:xfrm>
            <a:off x="457200" y="590550"/>
            <a:ext cx="8229600" cy="43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my.SDSU Training Resources</a:t>
            </a:r>
            <a:endParaRPr/>
          </a:p>
        </p:txBody>
      </p:sp>
      <p:pic>
        <p:nvPicPr>
          <p:cNvPr id="618" name="Google Shape;618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4874" y="3195050"/>
            <a:ext cx="4800827" cy="18939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19" name="Google Shape;619;p82"/>
          <p:cNvSpPr/>
          <p:nvPr/>
        </p:nvSpPr>
        <p:spPr>
          <a:xfrm flipH="1">
            <a:off x="5503725" y="1665651"/>
            <a:ext cx="3606600" cy="50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72A1E"/>
          </a:solidFill>
          <a:ln cap="flat" cmpd="sng" w="9525">
            <a:solidFill>
              <a:srgbClr val="A619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u="sng">
                <a:solidFill>
                  <a:srgbClr val="FEFEFE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 to my.SDSU Video Tutorials</a:t>
            </a:r>
            <a:r>
              <a:rPr b="1" lang="en-US">
                <a:solidFill>
                  <a:srgbClr val="FEFEFE"/>
                </a:solidFill>
              </a:rPr>
              <a:t> </a:t>
            </a:r>
            <a:endParaRPr b="1">
              <a:solidFill>
                <a:srgbClr val="FEFEFE"/>
              </a:solidFill>
            </a:endParaRPr>
          </a:p>
        </p:txBody>
      </p:sp>
      <p:sp>
        <p:nvSpPr>
          <p:cNvPr id="620" name="Google Shape;620;p82"/>
          <p:cNvSpPr/>
          <p:nvPr/>
        </p:nvSpPr>
        <p:spPr>
          <a:xfrm>
            <a:off x="268575" y="3772226"/>
            <a:ext cx="3606600" cy="50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72A1E"/>
          </a:solidFill>
          <a:ln cap="flat" cmpd="sng" w="9525">
            <a:solidFill>
              <a:srgbClr val="A619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u="sng">
                <a:solidFill>
                  <a:srgbClr val="FEFEFE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 to my.SDSU Training Guides</a:t>
            </a:r>
            <a:r>
              <a:rPr b="1" lang="en-US">
                <a:solidFill>
                  <a:srgbClr val="FEFEFE"/>
                </a:solidFill>
              </a:rPr>
              <a:t> </a:t>
            </a:r>
            <a:endParaRPr b="1">
              <a:solidFill>
                <a:srgbClr val="FEFEFE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83"/>
          <p:cNvSpPr txBox="1"/>
          <p:nvPr>
            <p:ph type="title"/>
          </p:nvPr>
        </p:nvSpPr>
        <p:spPr>
          <a:xfrm>
            <a:off x="0" y="1"/>
            <a:ext cx="9144000" cy="1889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b="1" lang="en-US"/>
              <a:t>THANK YOU</a:t>
            </a:r>
            <a:br>
              <a:rPr b="1" lang="en-US"/>
            </a:br>
            <a:r>
              <a:rPr b="1" lang="en-US"/>
              <a:t>Email: </a:t>
            </a:r>
            <a:r>
              <a:rPr lang="en-US"/>
              <a:t>my.sdsu@sdsu.edu</a:t>
            </a:r>
            <a:br>
              <a:rPr b="1" lang="en-US"/>
            </a:br>
            <a:r>
              <a:rPr b="1" lang="en-US"/>
              <a:t>Website: </a:t>
            </a:r>
            <a:r>
              <a:rPr lang="en-US"/>
              <a:t>my.sdsu.edu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pening and Closing Slides">
  <a:themeElements>
    <a:clrScheme name="HURON-REDESIGN">
      <a:dk1>
        <a:srgbClr val="2C2C2C"/>
      </a:dk1>
      <a:lt1>
        <a:srgbClr val="FFFFFF"/>
      </a:lt1>
      <a:dk2>
        <a:srgbClr val="00558C"/>
      </a:dk2>
      <a:lt2>
        <a:srgbClr val="E6E6E6"/>
      </a:lt2>
      <a:accent1>
        <a:srgbClr val="71C5E8"/>
      </a:accent1>
      <a:accent2>
        <a:srgbClr val="F0BD48"/>
      </a:accent2>
      <a:accent3>
        <a:srgbClr val="C1C6C8"/>
      </a:accent3>
      <a:accent4>
        <a:srgbClr val="00558C"/>
      </a:accent4>
      <a:accent5>
        <a:srgbClr val="7F7F7F"/>
      </a:accent5>
      <a:accent6>
        <a:srgbClr val="383838"/>
      </a:accent6>
      <a:hlink>
        <a:srgbClr val="00548B"/>
      </a:hlink>
      <a:folHlink>
        <a:srgbClr val="C1C5C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ody / Content Slides">
  <a:themeElements>
    <a:clrScheme name="HURON COLORS 2020">
      <a:dk1>
        <a:srgbClr val="00548B"/>
      </a:dk1>
      <a:lt1>
        <a:srgbClr val="FFFFFF"/>
      </a:lt1>
      <a:dk2>
        <a:srgbClr val="2B2B2B"/>
      </a:dk2>
      <a:lt2>
        <a:srgbClr val="E6E6E6"/>
      </a:lt2>
      <a:accent1>
        <a:srgbClr val="71C5E8"/>
      </a:accent1>
      <a:accent2>
        <a:srgbClr val="F0BD48"/>
      </a:accent2>
      <a:accent3>
        <a:srgbClr val="C1C6C8"/>
      </a:accent3>
      <a:accent4>
        <a:srgbClr val="00558C"/>
      </a:accent4>
      <a:accent5>
        <a:srgbClr val="7F7F7F"/>
      </a:accent5>
      <a:accent6>
        <a:srgbClr val="383838"/>
      </a:accent6>
      <a:hlink>
        <a:srgbClr val="00558C"/>
      </a:hlink>
      <a:folHlink>
        <a:srgbClr val="0055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pening and Closing Slides">
  <a:themeElements>
    <a:clrScheme name="HURON-REDESIGN">
      <a:dk1>
        <a:srgbClr val="2C2C2C"/>
      </a:dk1>
      <a:lt1>
        <a:srgbClr val="FFFFFF"/>
      </a:lt1>
      <a:dk2>
        <a:srgbClr val="00558C"/>
      </a:dk2>
      <a:lt2>
        <a:srgbClr val="E6E6E6"/>
      </a:lt2>
      <a:accent1>
        <a:srgbClr val="71C5E8"/>
      </a:accent1>
      <a:accent2>
        <a:srgbClr val="F0BD48"/>
      </a:accent2>
      <a:accent3>
        <a:srgbClr val="C1C6C8"/>
      </a:accent3>
      <a:accent4>
        <a:srgbClr val="00558C"/>
      </a:accent4>
      <a:accent5>
        <a:srgbClr val="7F7F7F"/>
      </a:accent5>
      <a:accent6>
        <a:srgbClr val="383838"/>
      </a:accent6>
      <a:hlink>
        <a:srgbClr val="00548B"/>
      </a:hlink>
      <a:folHlink>
        <a:srgbClr val="C1C5C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 Asymmetrical">
  <a:themeElements>
    <a:clrScheme name="SDSU 2">
      <a:dk1>
        <a:srgbClr val="282828"/>
      </a:dk1>
      <a:lt1>
        <a:srgbClr val="FFFFFF"/>
      </a:lt1>
      <a:dk2>
        <a:srgbClr val="B50028"/>
      </a:dk2>
      <a:lt2>
        <a:srgbClr val="D2C693"/>
      </a:lt2>
      <a:accent1>
        <a:srgbClr val="4F81BD"/>
      </a:accent1>
      <a:accent2>
        <a:srgbClr val="A6192E"/>
      </a:accent2>
      <a:accent3>
        <a:srgbClr val="9BBB59"/>
      </a:accent3>
      <a:accent4>
        <a:srgbClr val="662E6B"/>
      </a:accent4>
      <a:accent5>
        <a:srgbClr val="47C0BA"/>
      </a:accent5>
      <a:accent6>
        <a:srgbClr val="F08E20"/>
      </a:accent6>
      <a:hlink>
        <a:srgbClr val="0076F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