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9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2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6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2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8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9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0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7F23E-827B-4777-A4F9-7DCAE40CBCC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5574-5856-441E-99F1-BBBCC00B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ghanipoor.sdsu.edu/img/SDSUSimulator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86" y="3016972"/>
            <a:ext cx="4612240" cy="246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" y="196784"/>
            <a:ext cx="1219885" cy="1212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926" y="572311"/>
            <a:ext cx="424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Driving Simulator Study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687" y="1538052"/>
            <a:ext cx="6381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Purpose</a:t>
            </a:r>
            <a:r>
              <a:rPr lang="en-US" sz="1400" dirty="0" smtClean="0"/>
              <a:t>: 	Study effects of different curve warning systems on drivers’ behavior</a:t>
            </a:r>
          </a:p>
          <a:p>
            <a:r>
              <a:rPr lang="en-US" sz="1400" b="1" dirty="0" smtClean="0"/>
              <a:t>Location</a:t>
            </a:r>
            <a:r>
              <a:rPr lang="en-US" sz="1400" dirty="0" smtClean="0"/>
              <a:t>: </a:t>
            </a:r>
            <a:r>
              <a:rPr lang="en-US" sz="1400" dirty="0"/>
              <a:t>	</a:t>
            </a:r>
            <a:r>
              <a:rPr lang="en-US" sz="1400" dirty="0" smtClean="0"/>
              <a:t>Engineering Building, San Diego State University</a:t>
            </a:r>
          </a:p>
          <a:p>
            <a:r>
              <a:rPr lang="en-US" sz="1400" b="1" dirty="0" smtClean="0"/>
              <a:t>Duration</a:t>
            </a:r>
            <a:r>
              <a:rPr lang="en-US" sz="1400" dirty="0" smtClean="0"/>
              <a:t>: 	No more than </a:t>
            </a:r>
            <a:r>
              <a:rPr lang="en-US" sz="1400" b="1" dirty="0" smtClean="0"/>
              <a:t>Two hours</a:t>
            </a:r>
          </a:p>
          <a:p>
            <a:r>
              <a:rPr lang="en-US" sz="1400" b="1" dirty="0"/>
              <a:t>Eligibility</a:t>
            </a:r>
            <a:r>
              <a:rPr lang="en-US" sz="1400" dirty="0"/>
              <a:t>: 	At least 18 years of </a:t>
            </a:r>
            <a:r>
              <a:rPr lang="en-US" sz="1400" dirty="0" smtClean="0"/>
              <a:t>age</a:t>
            </a:r>
            <a:r>
              <a:rPr lang="en-US" sz="1400" dirty="0"/>
              <a:t> </a:t>
            </a:r>
            <a:r>
              <a:rPr lang="en-US" sz="1400" dirty="0" smtClean="0"/>
              <a:t>and </a:t>
            </a:r>
            <a:r>
              <a:rPr lang="en-US" sz="1400" dirty="0"/>
              <a:t>p</a:t>
            </a:r>
            <a:r>
              <a:rPr lang="en-US" sz="1400" dirty="0" smtClean="0"/>
              <a:t>ossess a </a:t>
            </a:r>
            <a:r>
              <a:rPr lang="en-US" sz="1400" dirty="0"/>
              <a:t>driving </a:t>
            </a:r>
            <a:r>
              <a:rPr lang="en-US" sz="1400" dirty="0" smtClean="0"/>
              <a:t>license</a:t>
            </a:r>
          </a:p>
          <a:p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Participants </a:t>
            </a:r>
            <a:r>
              <a:rPr lang="en-US" sz="1400" dirty="0">
                <a:latin typeface="Comic Sans MS" panose="030F0702030302020204" pitchFamily="66" charset="0"/>
              </a:rPr>
              <a:t>will be compensated</a:t>
            </a:r>
            <a:r>
              <a:rPr lang="en-US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    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$30</a:t>
            </a:r>
            <a:endParaRPr lang="en-US" sz="1400" dirty="0"/>
          </a:p>
        </p:txBody>
      </p:sp>
      <p:pic>
        <p:nvPicPr>
          <p:cNvPr id="2055" name="Picture 7" descr="Image result for sdsu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50" y="196784"/>
            <a:ext cx="1398092" cy="12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4687" y="6841721"/>
            <a:ext cx="638103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If you are interested, Please </a:t>
            </a:r>
            <a:r>
              <a:rPr lang="en-US" sz="1400" b="1" u="sng" dirty="0" smtClean="0"/>
              <a:t>Contact</a:t>
            </a:r>
            <a:r>
              <a:rPr lang="en-US" sz="1400" b="1" dirty="0" smtClean="0"/>
              <a:t> me for more information at:</a:t>
            </a:r>
          </a:p>
          <a:p>
            <a:pPr algn="just"/>
            <a:endParaRPr lang="en-US" sz="1400" b="1" dirty="0" smtClean="0"/>
          </a:p>
          <a:p>
            <a:pPr algn="ctr"/>
            <a:r>
              <a:rPr lang="en-US" sz="1400" b="1" i="1" dirty="0" smtClean="0"/>
              <a:t>	Alidad Ahmadi</a:t>
            </a:r>
          </a:p>
          <a:p>
            <a:pPr algn="ctr"/>
            <a:r>
              <a:rPr lang="en-US" sz="1400" b="1" i="1" dirty="0" smtClean="0"/>
              <a:t>	(760</a:t>
            </a:r>
            <a:r>
              <a:rPr lang="en-US" sz="1400" b="1" i="1" dirty="0"/>
              <a:t>) 798 5453</a:t>
            </a:r>
            <a:endParaRPr lang="en-US" sz="1400" dirty="0"/>
          </a:p>
          <a:p>
            <a:pPr algn="ctr"/>
            <a:r>
              <a:rPr lang="en-US" sz="1400" b="1" i="1" dirty="0" smtClean="0">
                <a:solidFill>
                  <a:srgbClr val="0070C0"/>
                </a:solidFill>
              </a:rPr>
              <a:t>	aahmadi@sdsu.edu</a:t>
            </a:r>
            <a:endParaRPr lang="en-US" sz="1400" i="1" dirty="0" smtClean="0"/>
          </a:p>
          <a:p>
            <a:pPr algn="just"/>
            <a:endParaRPr lang="en-US" sz="1100" dirty="0"/>
          </a:p>
          <a:p>
            <a:pPr algn="just"/>
            <a:r>
              <a:rPr lang="en-US" sz="1000" dirty="0" smtClean="0"/>
              <a:t>Principle Investigator:</a:t>
            </a:r>
          </a:p>
          <a:p>
            <a:pPr algn="just"/>
            <a:r>
              <a:rPr lang="en-US" sz="1000" b="1" dirty="0" smtClean="0"/>
              <a:t>Dr. Sahar Ghanipoor Machiani</a:t>
            </a:r>
            <a:endParaRPr lang="en-US" sz="1000" b="1" dirty="0"/>
          </a:p>
          <a:p>
            <a:pPr algn="just"/>
            <a:r>
              <a:rPr lang="en-US" sz="1000" dirty="0" smtClean="0"/>
              <a:t>Department </a:t>
            </a:r>
            <a:r>
              <a:rPr lang="en-US" sz="1000" dirty="0"/>
              <a:t>of Civil, Construction, and Environmental Engineering</a:t>
            </a:r>
          </a:p>
          <a:p>
            <a:pPr algn="just"/>
            <a:r>
              <a:rPr lang="fr-FR" sz="1000" i="1" dirty="0"/>
              <a:t>Email: sghanipoor@mail.sdsu.edu</a:t>
            </a:r>
          </a:p>
          <a:p>
            <a:pPr algn="just"/>
            <a:r>
              <a:rPr lang="fr-FR" sz="1000" i="1" dirty="0"/>
              <a:t>Tel: (619) 594-1937</a:t>
            </a:r>
            <a:endParaRPr lang="en-US" sz="1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64687" y="5641396"/>
            <a:ext cx="63810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What you will be asked to do:</a:t>
            </a:r>
          </a:p>
          <a:p>
            <a:endParaRPr lang="en-US" sz="1200" dirty="0" smtClean="0"/>
          </a:p>
          <a:p>
            <a:pPr algn="just"/>
            <a:r>
              <a:rPr lang="en-US" sz="1200" dirty="0" smtClean="0"/>
              <a:t>After familiarization with the simulator environment, you will be asked to drive in different scenarios. </a:t>
            </a:r>
            <a:r>
              <a:rPr lang="en-US" sz="1200" dirty="0"/>
              <a:t>I</a:t>
            </a:r>
            <a:r>
              <a:rPr lang="en-US" sz="1200" dirty="0" smtClean="0"/>
              <a:t>n each scenario, a type of warning system guides you throughout the drive. At the end of each scenario you complete a questionnaire and provide feedback from your experience of using the system.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6463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79</Words>
  <Application>Microsoft Office PowerPoint</Application>
  <PresentationFormat>Letter Paper (8.5x11 in)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foo Leno</dc:creator>
  <cp:lastModifiedBy>Sahar Ghanipoor</cp:lastModifiedBy>
  <cp:revision>27</cp:revision>
  <cp:lastPrinted>2016-12-02T17:40:11Z</cp:lastPrinted>
  <dcterms:created xsi:type="dcterms:W3CDTF">2016-10-13T21:44:59Z</dcterms:created>
  <dcterms:modified xsi:type="dcterms:W3CDTF">2016-12-13T23:25:29Z</dcterms:modified>
</cp:coreProperties>
</file>