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Lst>
  <p:sldSz cx="6858000" cy="9144000" type="letter"/>
  <p:notesSz cx="7010400" cy="9296400"/>
  <p:defaultTextStyle>
    <a:defPPr>
      <a:defRPr lang="en-US"/>
    </a:defPPr>
    <a:lvl1pPr marL="0" algn="l" defTabSz="611506" rtl="0" eaLnBrk="1" latinLnBrk="0" hangingPunct="1">
      <a:defRPr sz="1200" kern="1200">
        <a:solidFill>
          <a:schemeClr val="tx1"/>
        </a:solidFill>
        <a:latin typeface="+mn-lt"/>
        <a:ea typeface="+mn-ea"/>
        <a:cs typeface="+mn-cs"/>
      </a:defRPr>
    </a:lvl1pPr>
    <a:lvl2pPr marL="305753" algn="l" defTabSz="611506" rtl="0" eaLnBrk="1" latinLnBrk="0" hangingPunct="1">
      <a:defRPr sz="1200" kern="1200">
        <a:solidFill>
          <a:schemeClr val="tx1"/>
        </a:solidFill>
        <a:latin typeface="+mn-lt"/>
        <a:ea typeface="+mn-ea"/>
        <a:cs typeface="+mn-cs"/>
      </a:defRPr>
    </a:lvl2pPr>
    <a:lvl3pPr marL="611506" algn="l" defTabSz="611506" rtl="0" eaLnBrk="1" latinLnBrk="0" hangingPunct="1">
      <a:defRPr sz="1200" kern="1200">
        <a:solidFill>
          <a:schemeClr val="tx1"/>
        </a:solidFill>
        <a:latin typeface="+mn-lt"/>
        <a:ea typeface="+mn-ea"/>
        <a:cs typeface="+mn-cs"/>
      </a:defRPr>
    </a:lvl3pPr>
    <a:lvl4pPr marL="917260" algn="l" defTabSz="611506" rtl="0" eaLnBrk="1" latinLnBrk="0" hangingPunct="1">
      <a:defRPr sz="1200" kern="1200">
        <a:solidFill>
          <a:schemeClr val="tx1"/>
        </a:solidFill>
        <a:latin typeface="+mn-lt"/>
        <a:ea typeface="+mn-ea"/>
        <a:cs typeface="+mn-cs"/>
      </a:defRPr>
    </a:lvl4pPr>
    <a:lvl5pPr marL="1223013" algn="l" defTabSz="611506" rtl="0" eaLnBrk="1" latinLnBrk="0" hangingPunct="1">
      <a:defRPr sz="1200" kern="1200">
        <a:solidFill>
          <a:schemeClr val="tx1"/>
        </a:solidFill>
        <a:latin typeface="+mn-lt"/>
        <a:ea typeface="+mn-ea"/>
        <a:cs typeface="+mn-cs"/>
      </a:defRPr>
    </a:lvl5pPr>
    <a:lvl6pPr marL="1528765" algn="l" defTabSz="611506" rtl="0" eaLnBrk="1" latinLnBrk="0" hangingPunct="1">
      <a:defRPr sz="1200" kern="1200">
        <a:solidFill>
          <a:schemeClr val="tx1"/>
        </a:solidFill>
        <a:latin typeface="+mn-lt"/>
        <a:ea typeface="+mn-ea"/>
        <a:cs typeface="+mn-cs"/>
      </a:defRPr>
    </a:lvl6pPr>
    <a:lvl7pPr marL="1834518" algn="l" defTabSz="611506" rtl="0" eaLnBrk="1" latinLnBrk="0" hangingPunct="1">
      <a:defRPr sz="1200" kern="1200">
        <a:solidFill>
          <a:schemeClr val="tx1"/>
        </a:solidFill>
        <a:latin typeface="+mn-lt"/>
        <a:ea typeface="+mn-ea"/>
        <a:cs typeface="+mn-cs"/>
      </a:defRPr>
    </a:lvl7pPr>
    <a:lvl8pPr marL="2140271" algn="l" defTabSz="611506" rtl="0" eaLnBrk="1" latinLnBrk="0" hangingPunct="1">
      <a:defRPr sz="1200" kern="1200">
        <a:solidFill>
          <a:schemeClr val="tx1"/>
        </a:solidFill>
        <a:latin typeface="+mn-lt"/>
        <a:ea typeface="+mn-ea"/>
        <a:cs typeface="+mn-cs"/>
      </a:defRPr>
    </a:lvl8pPr>
    <a:lvl9pPr marL="2446025" algn="l" defTabSz="611506"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B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varScale="1">
        <p:scale>
          <a:sx n="84" d="100"/>
          <a:sy n="84" d="100"/>
        </p:scale>
        <p:origin x="2388"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1" y="5181600"/>
            <a:ext cx="4800601" cy="2336800"/>
          </a:xfrm>
        </p:spPr>
        <p:txBody>
          <a:bodyPr/>
          <a:lstStyle>
            <a:lvl1pPr marL="0" indent="0" algn="ctr">
              <a:buNone/>
              <a:defRPr>
                <a:solidFill>
                  <a:schemeClr val="tx1">
                    <a:tint val="75000"/>
                  </a:schemeClr>
                </a:solidFill>
              </a:defRPr>
            </a:lvl1pPr>
            <a:lvl2pPr marL="305753" indent="0" algn="ctr">
              <a:buNone/>
              <a:defRPr>
                <a:solidFill>
                  <a:schemeClr val="tx1">
                    <a:tint val="75000"/>
                  </a:schemeClr>
                </a:solidFill>
              </a:defRPr>
            </a:lvl2pPr>
            <a:lvl3pPr marL="611506" indent="0" algn="ctr">
              <a:buNone/>
              <a:defRPr>
                <a:solidFill>
                  <a:schemeClr val="tx1">
                    <a:tint val="75000"/>
                  </a:schemeClr>
                </a:solidFill>
              </a:defRPr>
            </a:lvl3pPr>
            <a:lvl4pPr marL="917260" indent="0" algn="ctr">
              <a:buNone/>
              <a:defRPr>
                <a:solidFill>
                  <a:schemeClr val="tx1">
                    <a:tint val="75000"/>
                  </a:schemeClr>
                </a:solidFill>
              </a:defRPr>
            </a:lvl4pPr>
            <a:lvl5pPr marL="1223013" indent="0" algn="ctr">
              <a:buNone/>
              <a:defRPr>
                <a:solidFill>
                  <a:schemeClr val="tx1">
                    <a:tint val="75000"/>
                  </a:schemeClr>
                </a:solidFill>
              </a:defRPr>
            </a:lvl5pPr>
            <a:lvl6pPr marL="1528765" indent="0" algn="ctr">
              <a:buNone/>
              <a:defRPr>
                <a:solidFill>
                  <a:schemeClr val="tx1">
                    <a:tint val="75000"/>
                  </a:schemeClr>
                </a:solidFill>
              </a:defRPr>
            </a:lvl6pPr>
            <a:lvl7pPr marL="1834518" indent="0" algn="ctr">
              <a:buNone/>
              <a:defRPr>
                <a:solidFill>
                  <a:schemeClr val="tx1">
                    <a:tint val="75000"/>
                  </a:schemeClr>
                </a:solidFill>
              </a:defRPr>
            </a:lvl7pPr>
            <a:lvl8pPr marL="2140271" indent="0" algn="ctr">
              <a:buNone/>
              <a:defRPr>
                <a:solidFill>
                  <a:schemeClr val="tx1">
                    <a:tint val="75000"/>
                  </a:schemeClr>
                </a:solidFill>
              </a:defRPr>
            </a:lvl8pPr>
            <a:lvl9pPr marL="24460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1" y="366185"/>
            <a:ext cx="4514850" cy="7802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4" y="5875867"/>
            <a:ext cx="5829300" cy="181610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41734" y="3875619"/>
            <a:ext cx="5829300" cy="2000249"/>
          </a:xfrm>
        </p:spPr>
        <p:txBody>
          <a:bodyPr anchor="b"/>
          <a:lstStyle>
            <a:lvl1pPr marL="0" indent="0">
              <a:buNone/>
              <a:defRPr sz="1300">
                <a:solidFill>
                  <a:schemeClr val="tx1">
                    <a:tint val="75000"/>
                  </a:schemeClr>
                </a:solidFill>
              </a:defRPr>
            </a:lvl1pPr>
            <a:lvl2pPr marL="305753" indent="0">
              <a:buNone/>
              <a:defRPr sz="1200">
                <a:solidFill>
                  <a:schemeClr val="tx1">
                    <a:tint val="75000"/>
                  </a:schemeClr>
                </a:solidFill>
              </a:defRPr>
            </a:lvl2pPr>
            <a:lvl3pPr marL="611506" indent="0">
              <a:buNone/>
              <a:defRPr sz="1100">
                <a:solidFill>
                  <a:schemeClr val="tx1">
                    <a:tint val="75000"/>
                  </a:schemeClr>
                </a:solidFill>
              </a:defRPr>
            </a:lvl3pPr>
            <a:lvl4pPr marL="917260" indent="0">
              <a:buNone/>
              <a:defRPr sz="1000">
                <a:solidFill>
                  <a:schemeClr val="tx1">
                    <a:tint val="75000"/>
                  </a:schemeClr>
                </a:solidFill>
              </a:defRPr>
            </a:lvl4pPr>
            <a:lvl5pPr marL="1223013" indent="0">
              <a:buNone/>
              <a:defRPr sz="1000">
                <a:solidFill>
                  <a:schemeClr val="tx1">
                    <a:tint val="75000"/>
                  </a:schemeClr>
                </a:solidFill>
              </a:defRPr>
            </a:lvl5pPr>
            <a:lvl6pPr marL="1528765" indent="0">
              <a:buNone/>
              <a:defRPr sz="1000">
                <a:solidFill>
                  <a:schemeClr val="tx1">
                    <a:tint val="75000"/>
                  </a:schemeClr>
                </a:solidFill>
              </a:defRPr>
            </a:lvl6pPr>
            <a:lvl7pPr marL="1834518" indent="0">
              <a:buNone/>
              <a:defRPr sz="1000">
                <a:solidFill>
                  <a:schemeClr val="tx1">
                    <a:tint val="75000"/>
                  </a:schemeClr>
                </a:solidFill>
              </a:defRPr>
            </a:lvl7pPr>
            <a:lvl8pPr marL="2140271" indent="0">
              <a:buNone/>
              <a:defRPr sz="1000">
                <a:solidFill>
                  <a:schemeClr val="tx1">
                    <a:tint val="75000"/>
                  </a:schemeClr>
                </a:solidFill>
              </a:defRPr>
            </a:lvl8pPr>
            <a:lvl9pPr marL="2446025"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F39AC-24A7-4BC5-AD0D-B60214FAEF49}" type="datetimeFigureOut">
              <a:rPr lang="en-US" smtClean="0"/>
              <a:pPr/>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1" y="2133602"/>
            <a:ext cx="3028950" cy="6034617"/>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0F39AC-24A7-4BC5-AD0D-B60214FAEF49}"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8"/>
            <a:ext cx="3030141" cy="853016"/>
          </a:xfrm>
        </p:spPr>
        <p:txBody>
          <a:bodyPr anchor="b"/>
          <a:lstStyle>
            <a:lvl1pPr marL="0" indent="0">
              <a:buNone/>
              <a:defRPr sz="1600" b="1"/>
            </a:lvl1pPr>
            <a:lvl2pPr marL="305753" indent="0">
              <a:buNone/>
              <a:defRPr sz="1300" b="1"/>
            </a:lvl2pPr>
            <a:lvl3pPr marL="611506" indent="0">
              <a:buNone/>
              <a:defRPr sz="1200" b="1"/>
            </a:lvl3pPr>
            <a:lvl4pPr marL="917260" indent="0">
              <a:buNone/>
              <a:defRPr sz="1100" b="1"/>
            </a:lvl4pPr>
            <a:lvl5pPr marL="1223013" indent="0">
              <a:buNone/>
              <a:defRPr sz="1100" b="1"/>
            </a:lvl5pPr>
            <a:lvl6pPr marL="1528765" indent="0">
              <a:buNone/>
              <a:defRPr sz="1100" b="1"/>
            </a:lvl6pPr>
            <a:lvl7pPr marL="1834518" indent="0">
              <a:buNone/>
              <a:defRPr sz="1100" b="1"/>
            </a:lvl7pPr>
            <a:lvl8pPr marL="2140271" indent="0">
              <a:buNone/>
              <a:defRPr sz="1100" b="1"/>
            </a:lvl8pPr>
            <a:lvl9pPr marL="244602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42902" y="2899834"/>
            <a:ext cx="3030141" cy="526838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8"/>
            <a:ext cx="3031331" cy="853016"/>
          </a:xfrm>
        </p:spPr>
        <p:txBody>
          <a:bodyPr anchor="b"/>
          <a:lstStyle>
            <a:lvl1pPr marL="0" indent="0">
              <a:buNone/>
              <a:defRPr sz="1600" b="1"/>
            </a:lvl1pPr>
            <a:lvl2pPr marL="305753" indent="0">
              <a:buNone/>
              <a:defRPr sz="1300" b="1"/>
            </a:lvl2pPr>
            <a:lvl3pPr marL="611506" indent="0">
              <a:buNone/>
              <a:defRPr sz="1200" b="1"/>
            </a:lvl3pPr>
            <a:lvl4pPr marL="917260" indent="0">
              <a:buNone/>
              <a:defRPr sz="1100" b="1"/>
            </a:lvl4pPr>
            <a:lvl5pPr marL="1223013" indent="0">
              <a:buNone/>
              <a:defRPr sz="1100" b="1"/>
            </a:lvl5pPr>
            <a:lvl6pPr marL="1528765" indent="0">
              <a:buNone/>
              <a:defRPr sz="1100" b="1"/>
            </a:lvl6pPr>
            <a:lvl7pPr marL="1834518" indent="0">
              <a:buNone/>
              <a:defRPr sz="1100" b="1"/>
            </a:lvl7pPr>
            <a:lvl8pPr marL="2140271" indent="0">
              <a:buNone/>
              <a:defRPr sz="1100" b="1"/>
            </a:lvl8pPr>
            <a:lvl9pPr marL="244602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483770" y="2899834"/>
            <a:ext cx="3031331" cy="5268384"/>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0F39AC-24A7-4BC5-AD0D-B60214FAEF49}" type="datetimeFigureOut">
              <a:rPr lang="en-US" smtClean="0"/>
              <a:pPr/>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0F39AC-24A7-4BC5-AD0D-B60214FAEF49}" type="datetimeFigureOut">
              <a:rPr lang="en-US" smtClean="0"/>
              <a:pPr/>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F39AC-24A7-4BC5-AD0D-B60214FAEF49}" type="datetimeFigureOut">
              <a:rPr lang="en-US" smtClean="0"/>
              <a:pPr/>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6"/>
            <a:ext cx="2256234" cy="15494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681289" y="364068"/>
            <a:ext cx="3833812" cy="7804151"/>
          </a:xfrm>
        </p:spPr>
        <p:txBody>
          <a:bodyPr/>
          <a:lstStyle>
            <a:lvl1pPr>
              <a:defRPr sz="22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7"/>
            <a:ext cx="2256234" cy="6254751"/>
          </a:xfrm>
        </p:spPr>
        <p:txBody>
          <a:bodyPr/>
          <a:lstStyle>
            <a:lvl1pPr marL="0" indent="0">
              <a:buNone/>
              <a:defRPr sz="1000"/>
            </a:lvl1pPr>
            <a:lvl2pPr marL="305753" indent="0">
              <a:buNone/>
              <a:defRPr sz="800"/>
            </a:lvl2pPr>
            <a:lvl3pPr marL="611506" indent="0">
              <a:buNone/>
              <a:defRPr sz="700"/>
            </a:lvl3pPr>
            <a:lvl4pPr marL="917260" indent="0">
              <a:buNone/>
              <a:defRPr sz="600"/>
            </a:lvl4pPr>
            <a:lvl5pPr marL="1223013" indent="0">
              <a:buNone/>
              <a:defRPr sz="600"/>
            </a:lvl5pPr>
            <a:lvl6pPr marL="1528765" indent="0">
              <a:buNone/>
              <a:defRPr sz="600"/>
            </a:lvl6pPr>
            <a:lvl7pPr marL="1834518" indent="0">
              <a:buNone/>
              <a:defRPr sz="600"/>
            </a:lvl7pPr>
            <a:lvl8pPr marL="2140271" indent="0">
              <a:buNone/>
              <a:defRPr sz="600"/>
            </a:lvl8pPr>
            <a:lvl9pPr marL="244602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F39AC-24A7-4BC5-AD0D-B60214FAEF49}"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4"/>
            <a:ext cx="4114800" cy="5486400"/>
          </a:xfrm>
        </p:spPr>
        <p:txBody>
          <a:bodyPr/>
          <a:lstStyle>
            <a:lvl1pPr marL="0" indent="0">
              <a:buNone/>
              <a:defRPr sz="2200"/>
            </a:lvl1pPr>
            <a:lvl2pPr marL="305753" indent="0">
              <a:buNone/>
              <a:defRPr sz="1800"/>
            </a:lvl2pPr>
            <a:lvl3pPr marL="611506" indent="0">
              <a:buNone/>
              <a:defRPr sz="1600"/>
            </a:lvl3pPr>
            <a:lvl4pPr marL="917260" indent="0">
              <a:buNone/>
              <a:defRPr sz="1300"/>
            </a:lvl4pPr>
            <a:lvl5pPr marL="1223013" indent="0">
              <a:buNone/>
              <a:defRPr sz="1300"/>
            </a:lvl5pPr>
            <a:lvl6pPr marL="1528765" indent="0">
              <a:buNone/>
              <a:defRPr sz="1300"/>
            </a:lvl6pPr>
            <a:lvl7pPr marL="1834518" indent="0">
              <a:buNone/>
              <a:defRPr sz="1300"/>
            </a:lvl7pPr>
            <a:lvl8pPr marL="2140271" indent="0">
              <a:buNone/>
              <a:defRPr sz="1300"/>
            </a:lvl8pPr>
            <a:lvl9pPr marL="2446025" indent="0">
              <a:buNone/>
              <a:defRPr sz="13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000"/>
            </a:lvl1pPr>
            <a:lvl2pPr marL="305753" indent="0">
              <a:buNone/>
              <a:defRPr sz="800"/>
            </a:lvl2pPr>
            <a:lvl3pPr marL="611506" indent="0">
              <a:buNone/>
              <a:defRPr sz="700"/>
            </a:lvl3pPr>
            <a:lvl4pPr marL="917260" indent="0">
              <a:buNone/>
              <a:defRPr sz="600"/>
            </a:lvl4pPr>
            <a:lvl5pPr marL="1223013" indent="0">
              <a:buNone/>
              <a:defRPr sz="600"/>
            </a:lvl5pPr>
            <a:lvl6pPr marL="1528765" indent="0">
              <a:buNone/>
              <a:defRPr sz="600"/>
            </a:lvl6pPr>
            <a:lvl7pPr marL="1834518" indent="0">
              <a:buNone/>
              <a:defRPr sz="600"/>
            </a:lvl7pPr>
            <a:lvl8pPr marL="2140271" indent="0">
              <a:buNone/>
              <a:defRPr sz="600"/>
            </a:lvl8pPr>
            <a:lvl9pPr marL="2446025"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F39AC-24A7-4BC5-AD0D-B60214FAEF49}" type="datetimeFigureOut">
              <a:rPr lang="en-US" smtClean="0"/>
              <a:pPr/>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A9BC7-FAD1-4016-A138-989E581C83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66184"/>
            <a:ext cx="6172201" cy="1524000"/>
          </a:xfrm>
          <a:prstGeom prst="rect">
            <a:avLst/>
          </a:prstGeom>
        </p:spPr>
        <p:txBody>
          <a:bodyPr vert="horz" lIns="61150" tIns="30575" rIns="61150" bIns="3057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1" y="2133602"/>
            <a:ext cx="6172201" cy="6034617"/>
          </a:xfrm>
          <a:prstGeom prst="rect">
            <a:avLst/>
          </a:prstGeom>
        </p:spPr>
        <p:txBody>
          <a:bodyPr vert="horz" lIns="61150" tIns="30575" rIns="61150" bIns="305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5"/>
            <a:ext cx="1600201" cy="486834"/>
          </a:xfrm>
          <a:prstGeom prst="rect">
            <a:avLst/>
          </a:prstGeom>
        </p:spPr>
        <p:txBody>
          <a:bodyPr vert="horz" lIns="61150" tIns="30575" rIns="61150" bIns="30575" rtlCol="0" anchor="ctr"/>
          <a:lstStyle>
            <a:lvl1pPr algn="l">
              <a:defRPr sz="800">
                <a:solidFill>
                  <a:schemeClr val="tx1">
                    <a:tint val="75000"/>
                  </a:schemeClr>
                </a:solidFill>
              </a:defRPr>
            </a:lvl1pPr>
          </a:lstStyle>
          <a:p>
            <a:fld id="{FD0F39AC-24A7-4BC5-AD0D-B60214FAEF49}" type="datetimeFigureOut">
              <a:rPr lang="en-US" smtClean="0"/>
              <a:pPr/>
              <a:t>3/9/2015</a:t>
            </a:fld>
            <a:endParaRPr lang="en-US"/>
          </a:p>
        </p:txBody>
      </p:sp>
      <p:sp>
        <p:nvSpPr>
          <p:cNvPr id="5" name="Footer Placeholder 4"/>
          <p:cNvSpPr>
            <a:spLocks noGrp="1"/>
          </p:cNvSpPr>
          <p:nvPr>
            <p:ph type="ftr" sz="quarter" idx="3"/>
          </p:nvPr>
        </p:nvSpPr>
        <p:spPr>
          <a:xfrm>
            <a:off x="2343151" y="8475135"/>
            <a:ext cx="2171700" cy="486834"/>
          </a:xfrm>
          <a:prstGeom prst="rect">
            <a:avLst/>
          </a:prstGeom>
        </p:spPr>
        <p:txBody>
          <a:bodyPr vert="horz" lIns="61150" tIns="30575" rIns="61150" bIns="30575"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1" cy="486834"/>
          </a:xfrm>
          <a:prstGeom prst="rect">
            <a:avLst/>
          </a:prstGeom>
        </p:spPr>
        <p:txBody>
          <a:bodyPr vert="horz" lIns="61150" tIns="30575" rIns="61150" bIns="30575" rtlCol="0" anchor="ctr"/>
          <a:lstStyle>
            <a:lvl1pPr algn="r">
              <a:defRPr sz="800">
                <a:solidFill>
                  <a:schemeClr val="tx1">
                    <a:tint val="75000"/>
                  </a:schemeClr>
                </a:solidFill>
              </a:defRPr>
            </a:lvl1pPr>
          </a:lstStyle>
          <a:p>
            <a:fld id="{71EA9BC7-FAD1-4016-A138-989E581C83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11506" rtl="0" eaLnBrk="1" latinLnBrk="0" hangingPunct="1">
        <a:spcBef>
          <a:spcPct val="0"/>
        </a:spcBef>
        <a:buNone/>
        <a:defRPr sz="2900" kern="1200">
          <a:solidFill>
            <a:schemeClr val="tx1"/>
          </a:solidFill>
          <a:latin typeface="+mj-lt"/>
          <a:ea typeface="+mj-ea"/>
          <a:cs typeface="+mj-cs"/>
        </a:defRPr>
      </a:lvl1pPr>
    </p:titleStyle>
    <p:bodyStyle>
      <a:lvl1pPr marL="229315" indent="-229315" algn="l" defTabSz="611506"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96848" indent="-191096" algn="l" defTabSz="611506"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764383" indent="-152877" algn="l" defTabSz="611506"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70136"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1375889"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1681642"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7395"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93148"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8901" indent="-152877" algn="l" defTabSz="611506"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11506" rtl="0" eaLnBrk="1" latinLnBrk="0" hangingPunct="1">
        <a:defRPr sz="1200" kern="1200">
          <a:solidFill>
            <a:schemeClr val="tx1"/>
          </a:solidFill>
          <a:latin typeface="+mn-lt"/>
          <a:ea typeface="+mn-ea"/>
          <a:cs typeface="+mn-cs"/>
        </a:defRPr>
      </a:lvl1pPr>
      <a:lvl2pPr marL="305753" algn="l" defTabSz="611506" rtl="0" eaLnBrk="1" latinLnBrk="0" hangingPunct="1">
        <a:defRPr sz="1200" kern="1200">
          <a:solidFill>
            <a:schemeClr val="tx1"/>
          </a:solidFill>
          <a:latin typeface="+mn-lt"/>
          <a:ea typeface="+mn-ea"/>
          <a:cs typeface="+mn-cs"/>
        </a:defRPr>
      </a:lvl2pPr>
      <a:lvl3pPr marL="611506" algn="l" defTabSz="611506" rtl="0" eaLnBrk="1" latinLnBrk="0" hangingPunct="1">
        <a:defRPr sz="1200" kern="1200">
          <a:solidFill>
            <a:schemeClr val="tx1"/>
          </a:solidFill>
          <a:latin typeface="+mn-lt"/>
          <a:ea typeface="+mn-ea"/>
          <a:cs typeface="+mn-cs"/>
        </a:defRPr>
      </a:lvl3pPr>
      <a:lvl4pPr marL="917260" algn="l" defTabSz="611506" rtl="0" eaLnBrk="1" latinLnBrk="0" hangingPunct="1">
        <a:defRPr sz="1200" kern="1200">
          <a:solidFill>
            <a:schemeClr val="tx1"/>
          </a:solidFill>
          <a:latin typeface="+mn-lt"/>
          <a:ea typeface="+mn-ea"/>
          <a:cs typeface="+mn-cs"/>
        </a:defRPr>
      </a:lvl4pPr>
      <a:lvl5pPr marL="1223013" algn="l" defTabSz="611506" rtl="0" eaLnBrk="1" latinLnBrk="0" hangingPunct="1">
        <a:defRPr sz="1200" kern="1200">
          <a:solidFill>
            <a:schemeClr val="tx1"/>
          </a:solidFill>
          <a:latin typeface="+mn-lt"/>
          <a:ea typeface="+mn-ea"/>
          <a:cs typeface="+mn-cs"/>
        </a:defRPr>
      </a:lvl5pPr>
      <a:lvl6pPr marL="1528765" algn="l" defTabSz="611506" rtl="0" eaLnBrk="1" latinLnBrk="0" hangingPunct="1">
        <a:defRPr sz="1200" kern="1200">
          <a:solidFill>
            <a:schemeClr val="tx1"/>
          </a:solidFill>
          <a:latin typeface="+mn-lt"/>
          <a:ea typeface="+mn-ea"/>
          <a:cs typeface="+mn-cs"/>
        </a:defRPr>
      </a:lvl6pPr>
      <a:lvl7pPr marL="1834518" algn="l" defTabSz="611506" rtl="0" eaLnBrk="1" latinLnBrk="0" hangingPunct="1">
        <a:defRPr sz="1200" kern="1200">
          <a:solidFill>
            <a:schemeClr val="tx1"/>
          </a:solidFill>
          <a:latin typeface="+mn-lt"/>
          <a:ea typeface="+mn-ea"/>
          <a:cs typeface="+mn-cs"/>
        </a:defRPr>
      </a:lvl7pPr>
      <a:lvl8pPr marL="2140271" algn="l" defTabSz="611506" rtl="0" eaLnBrk="1" latinLnBrk="0" hangingPunct="1">
        <a:defRPr sz="1200" kern="1200">
          <a:solidFill>
            <a:schemeClr val="tx1"/>
          </a:solidFill>
          <a:latin typeface="+mn-lt"/>
          <a:ea typeface="+mn-ea"/>
          <a:cs typeface="+mn-cs"/>
        </a:defRPr>
      </a:lvl8pPr>
      <a:lvl9pPr marL="2446025" algn="l" defTabSz="61150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1"/>
            <a:ext cx="5052495" cy="11429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1150" tIns="30575" rIns="61150" bIns="30575" rtlCol="0" anchor="ctr"/>
          <a:lstStyle/>
          <a:p>
            <a:pPr marL="145458"/>
            <a:endParaRPr lang="en-US" sz="2800" b="1" dirty="0">
              <a:ln w="18000">
                <a:solidFill>
                  <a:schemeClr val="bg1"/>
                </a:solidFill>
                <a:prstDash val="solid"/>
                <a:miter lim="800000"/>
              </a:ln>
              <a:solidFill>
                <a:srgbClr val="C00000"/>
              </a:solidFill>
              <a:effectLst>
                <a:outerShdw blurRad="25500" dist="23000" dir="7020000" algn="tl">
                  <a:srgbClr val="000000">
                    <a:alpha val="50000"/>
                  </a:srgbClr>
                </a:outerShdw>
              </a:effectLst>
            </a:endParaRPr>
          </a:p>
        </p:txBody>
      </p:sp>
      <p:pic>
        <p:nvPicPr>
          <p:cNvPr id="1026"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contrast="-57000"/>
                    </a14:imgEffect>
                  </a14:imgLayer>
                </a14:imgProps>
              </a:ext>
            </a:extLst>
          </a:blip>
          <a:srcRect l="20476" t="15238" r="18571" b="20000"/>
          <a:stretch>
            <a:fillRect/>
          </a:stretch>
        </p:blipFill>
        <p:spPr bwMode="auto">
          <a:xfrm>
            <a:off x="0" y="1142999"/>
            <a:ext cx="6881295" cy="7041776"/>
          </a:xfrm>
          <a:prstGeom prst="rect">
            <a:avLst/>
          </a:prstGeom>
          <a:noFill/>
          <a:ln w="9525">
            <a:noFill/>
            <a:miter lim="800000"/>
            <a:headEnd/>
            <a:tailEnd/>
          </a:ln>
        </p:spPr>
      </p:pic>
      <p:sp>
        <p:nvSpPr>
          <p:cNvPr id="10" name="Rectangle 9"/>
          <p:cNvSpPr/>
          <p:nvPr/>
        </p:nvSpPr>
        <p:spPr>
          <a:xfrm>
            <a:off x="2103146" y="56899"/>
            <a:ext cx="4592988" cy="400301"/>
          </a:xfrm>
          <a:prstGeom prst="rect">
            <a:avLst/>
          </a:prstGeom>
          <a:noFill/>
        </p:spPr>
        <p:txBody>
          <a:bodyPr wrap="none" lIns="61150" tIns="30575" rIns="61150" bIns="30575">
            <a:spAutoFit/>
          </a:bodyPr>
          <a:lstStyle/>
          <a:p>
            <a:pPr algn="ctr"/>
            <a:r>
              <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Department </a:t>
            </a:r>
            <a:r>
              <a:rPr lang="en-US" sz="2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of Aerospace Engineering</a:t>
            </a:r>
            <a:endPar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pic>
        <p:nvPicPr>
          <p:cNvPr id="33" name="Picture 32" descr="Primary Mark - 3 Color"/>
          <p:cNvPicPr/>
          <p:nvPr/>
        </p:nvPicPr>
        <p:blipFill>
          <a:blip r:embed="rId4" cstate="print"/>
          <a:srcRect/>
          <a:stretch>
            <a:fillRect/>
          </a:stretch>
        </p:blipFill>
        <p:spPr bwMode="auto">
          <a:xfrm>
            <a:off x="152400" y="103094"/>
            <a:ext cx="1469571" cy="963706"/>
          </a:xfrm>
          <a:prstGeom prst="rect">
            <a:avLst/>
          </a:prstGeom>
          <a:noFill/>
          <a:ln w="9525">
            <a:noFill/>
            <a:miter lim="800000"/>
            <a:headEnd/>
            <a:tailEnd/>
          </a:ln>
        </p:spPr>
      </p:pic>
      <p:sp>
        <p:nvSpPr>
          <p:cNvPr id="34" name="Rectangle 33"/>
          <p:cNvSpPr/>
          <p:nvPr/>
        </p:nvSpPr>
        <p:spPr>
          <a:xfrm>
            <a:off x="0" y="8184775"/>
            <a:ext cx="6858000" cy="959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1150" tIns="30575" rIns="61150" bIns="30575" rtlCol="0" anchor="ctr"/>
          <a:lstStyle/>
          <a:p>
            <a:pPr algn="ctr"/>
            <a:endParaRPr lang="en-US" b="1" dirty="0" smtClean="0">
              <a:solidFill>
                <a:schemeClr val="bg1"/>
              </a:solidFill>
            </a:endParaRPr>
          </a:p>
          <a:p>
            <a:pPr algn="ctr"/>
            <a:r>
              <a:rPr lang="en-US" b="1" dirty="0" smtClean="0">
                <a:solidFill>
                  <a:schemeClr val="bg1"/>
                </a:solidFill>
              </a:rPr>
              <a:t>San Diego State University</a:t>
            </a:r>
          </a:p>
          <a:p>
            <a:pPr algn="ctr"/>
            <a:r>
              <a:rPr lang="en-US" dirty="0" smtClean="0">
                <a:solidFill>
                  <a:schemeClr val="bg1"/>
                </a:solidFill>
              </a:rPr>
              <a:t>Department of Aerospace Engineering  ▪  5500  Campanile Drive  ▪  San Diego  ▪ CA ▪  92182-1323 </a:t>
            </a:r>
            <a:endParaRPr lang="en-US" dirty="0">
              <a:solidFill>
                <a:schemeClr val="bg1"/>
              </a:solidFill>
            </a:endParaRPr>
          </a:p>
          <a:p>
            <a:pPr algn="ctr"/>
            <a:r>
              <a:rPr lang="en-US" dirty="0" smtClean="0">
                <a:solidFill>
                  <a:schemeClr val="bg1"/>
                </a:solidFill>
              </a:rPr>
              <a:t>Phone:  619-594-6074  </a:t>
            </a:r>
          </a:p>
          <a:p>
            <a:pPr algn="ctr"/>
            <a:r>
              <a:rPr lang="en-US" dirty="0" smtClean="0">
                <a:solidFill>
                  <a:schemeClr val="bg1"/>
                </a:solidFill>
              </a:rPr>
              <a:t>http</a:t>
            </a:r>
            <a:r>
              <a:rPr lang="en-US" dirty="0">
                <a:solidFill>
                  <a:schemeClr val="bg1"/>
                </a:solidFill>
              </a:rPr>
              <a:t>://aerospace.sdsu.edu/aerospaceengineering/</a:t>
            </a:r>
            <a:endParaRPr lang="en-US" dirty="0" smtClean="0">
              <a:solidFill>
                <a:schemeClr val="bg1"/>
              </a:solidFill>
            </a:endParaRPr>
          </a:p>
          <a:p>
            <a:pPr algn="ctr"/>
            <a:endParaRPr lang="en-US" dirty="0">
              <a:solidFill>
                <a:schemeClr val="bg1"/>
              </a:solidFill>
            </a:endParaRPr>
          </a:p>
        </p:txBody>
      </p:sp>
      <p:sp>
        <p:nvSpPr>
          <p:cNvPr id="30" name="Rectangle 29"/>
          <p:cNvSpPr/>
          <p:nvPr/>
        </p:nvSpPr>
        <p:spPr>
          <a:xfrm>
            <a:off x="3012250" y="304800"/>
            <a:ext cx="2750817" cy="754244"/>
          </a:xfrm>
          <a:prstGeom prst="rect">
            <a:avLst/>
          </a:prstGeom>
          <a:noFill/>
        </p:spPr>
        <p:txBody>
          <a:bodyPr wrap="none" lIns="61150" tIns="30575" rIns="61150" bIns="30575">
            <a:spAutoFit/>
          </a:bodyPr>
          <a:lstStyle/>
          <a:p>
            <a:pPr algn="ctr"/>
            <a:r>
              <a:rPr lang="en-US" sz="4500" b="1" kern="1500" spc="40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rPr>
              <a:t>SEMINAR</a:t>
            </a:r>
            <a:endParaRPr lang="en-US" sz="4500" b="1" kern="1500" spc="40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6" name="TextBox 5"/>
          <p:cNvSpPr txBox="1"/>
          <p:nvPr/>
        </p:nvSpPr>
        <p:spPr>
          <a:xfrm>
            <a:off x="152400" y="1228427"/>
            <a:ext cx="6554723" cy="7032694"/>
          </a:xfrm>
          <a:prstGeom prst="rect">
            <a:avLst/>
          </a:prstGeom>
          <a:noFill/>
        </p:spPr>
        <p:txBody>
          <a:bodyPr wrap="square" rtlCol="0">
            <a:spAutoFit/>
          </a:bodyPr>
          <a:lstStyle/>
          <a:p>
            <a:pPr algn="ctr"/>
            <a:r>
              <a:rPr lang="en-US" sz="1800" b="1" i="1" dirty="0" smtClean="0"/>
              <a:t>“</a:t>
            </a:r>
            <a:r>
              <a:rPr lang="en-US" sz="1800" b="1" dirty="0"/>
              <a:t>Nonlinear Dynamics and Control of Mechanical, Aerospace, and Robotic </a:t>
            </a:r>
            <a:r>
              <a:rPr lang="en-US" sz="1800" b="1" dirty="0" smtClean="0"/>
              <a:t>Systems”</a:t>
            </a:r>
          </a:p>
          <a:p>
            <a:pPr algn="ctr"/>
            <a:endParaRPr lang="en-US" sz="1600" dirty="0"/>
          </a:p>
          <a:p>
            <a:pPr algn="ctr"/>
            <a:r>
              <a:rPr lang="en-US" sz="1600" b="1" dirty="0" err="1"/>
              <a:t>Mahmut</a:t>
            </a:r>
            <a:r>
              <a:rPr lang="en-US" sz="1600" b="1" dirty="0"/>
              <a:t> </a:t>
            </a:r>
            <a:r>
              <a:rPr lang="en-US" sz="1600" b="1" dirty="0" err="1"/>
              <a:t>Reyhanoglu</a:t>
            </a:r>
            <a:r>
              <a:rPr lang="en-US" sz="1600" b="1" dirty="0"/>
              <a:t>, Ph.D.</a:t>
            </a:r>
            <a:endParaRPr lang="en-US" sz="1600" dirty="0"/>
          </a:p>
          <a:p>
            <a:pPr algn="ctr"/>
            <a:r>
              <a:rPr lang="en-US" sz="1600" b="1" dirty="0"/>
              <a:t>Professor of Engineering Physics</a:t>
            </a:r>
            <a:endParaRPr lang="en-US" sz="1600" dirty="0"/>
          </a:p>
          <a:p>
            <a:pPr algn="ctr"/>
            <a:r>
              <a:rPr lang="en-US" sz="1600" b="1" dirty="0"/>
              <a:t>Embry-Riddle Aeronautical University</a:t>
            </a:r>
            <a:endParaRPr lang="en-US" sz="1600" dirty="0"/>
          </a:p>
          <a:p>
            <a:pPr algn="ctr">
              <a:spcAft>
                <a:spcPts val="600"/>
              </a:spcAft>
            </a:pPr>
            <a:r>
              <a:rPr lang="en-US" sz="1600" b="1" dirty="0"/>
              <a:t>Daytona Beach, Florida</a:t>
            </a:r>
            <a:endParaRPr lang="en-US" sz="1600" dirty="0"/>
          </a:p>
          <a:p>
            <a:pPr algn="ctr"/>
            <a:r>
              <a:rPr lang="en-US" sz="1800" b="1" smtClean="0">
                <a:solidFill>
                  <a:srgbClr val="FF0000"/>
                </a:solidFill>
              </a:rPr>
              <a:t>Tuesday</a:t>
            </a:r>
            <a:r>
              <a:rPr lang="en-US" sz="1800" b="1" dirty="0" smtClean="0">
                <a:solidFill>
                  <a:srgbClr val="FF0000"/>
                </a:solidFill>
              </a:rPr>
              <a:t>, </a:t>
            </a:r>
            <a:r>
              <a:rPr lang="en-US" sz="1800" b="1" smtClean="0">
                <a:solidFill>
                  <a:srgbClr val="FF0000"/>
                </a:solidFill>
              </a:rPr>
              <a:t>March </a:t>
            </a:r>
            <a:r>
              <a:rPr lang="en-US" sz="1800" b="1" smtClean="0">
                <a:solidFill>
                  <a:srgbClr val="FF0000"/>
                </a:solidFill>
              </a:rPr>
              <a:t>17, </a:t>
            </a:r>
            <a:r>
              <a:rPr lang="en-US" sz="1800" b="1" dirty="0" smtClean="0">
                <a:solidFill>
                  <a:srgbClr val="FF0000"/>
                </a:solidFill>
              </a:rPr>
              <a:t>2015 – 10:30am</a:t>
            </a:r>
          </a:p>
          <a:p>
            <a:pPr algn="ctr"/>
            <a:r>
              <a:rPr lang="en-US" sz="1800" b="1" dirty="0" smtClean="0">
                <a:solidFill>
                  <a:srgbClr val="FF0000"/>
                </a:solidFill>
              </a:rPr>
              <a:t>College of Engineering, Room E-203</a:t>
            </a:r>
          </a:p>
          <a:p>
            <a:pPr algn="ctr"/>
            <a:endParaRPr lang="en-US" sz="800" b="1" dirty="0"/>
          </a:p>
          <a:p>
            <a:endParaRPr lang="en-US" sz="600" u="sng" dirty="0" smtClean="0"/>
          </a:p>
          <a:p>
            <a:r>
              <a:rPr lang="en-US" sz="1100" dirty="0"/>
              <a:t>This talk summarizes my research activities over the past several years. The talk is organized into two parts. The first part gives an overview of important research results on the dynamics and control of </a:t>
            </a:r>
            <a:r>
              <a:rPr lang="en-US" sz="1100" dirty="0" err="1"/>
              <a:t>nonholonomic</a:t>
            </a:r>
            <a:r>
              <a:rPr lang="en-US" sz="1100" dirty="0"/>
              <a:t> dynamic systems, i.e., dynamic systems satisfying </a:t>
            </a:r>
            <a:r>
              <a:rPr lang="en-US" sz="1100" dirty="0" err="1"/>
              <a:t>nonintegrable</a:t>
            </a:r>
            <a:r>
              <a:rPr lang="en-US" sz="1100" dirty="0"/>
              <a:t> kinematics relations, as well as </a:t>
            </a:r>
            <a:r>
              <a:rPr lang="en-US" sz="1100" dirty="0" err="1"/>
              <a:t>underactuated</a:t>
            </a:r>
            <a:r>
              <a:rPr lang="en-US" sz="1100" dirty="0"/>
              <a:t> mechanical systems satisfying </a:t>
            </a:r>
            <a:r>
              <a:rPr lang="en-US" sz="1100" dirty="0" err="1"/>
              <a:t>nonintegrable</a:t>
            </a:r>
            <a:r>
              <a:rPr lang="en-US" sz="1100" dirty="0"/>
              <a:t> acceleration relations.  Control design methods for such systems include the use of sigma processes and geometric phases. The results are applied to mechanical systems with </a:t>
            </a:r>
            <a:r>
              <a:rPr lang="en-US" sz="1100" dirty="0" err="1"/>
              <a:t>nonholonomic</a:t>
            </a:r>
            <a:r>
              <a:rPr lang="en-US" sz="1100" dirty="0"/>
              <a:t> constraints, such as wheeled mobile robots, and to aerospace and mechanical systems with </a:t>
            </a:r>
            <a:r>
              <a:rPr lang="en-US" sz="1100" dirty="0" err="1"/>
              <a:t>nonholonomic</a:t>
            </a:r>
            <a:r>
              <a:rPr lang="en-US" sz="1100" dirty="0"/>
              <a:t> motion invariants including internally actuated space robots (analog to falling cats). The results are also applied to </a:t>
            </a:r>
            <a:r>
              <a:rPr lang="en-US" sz="1100" dirty="0" err="1"/>
              <a:t>underactuated</a:t>
            </a:r>
            <a:r>
              <a:rPr lang="en-US" sz="1100" dirty="0"/>
              <a:t> space and marine vehicles and </a:t>
            </a:r>
            <a:r>
              <a:rPr lang="en-US" sz="1100" dirty="0" err="1"/>
              <a:t>underactuated</a:t>
            </a:r>
            <a:r>
              <a:rPr lang="en-US" sz="1100" dirty="0"/>
              <a:t> robot manipulators. Finally, the second part of the talk briefly mentions the most recent research activities that include nonlinear control of unmanned aerial vehicles (UAVs), </a:t>
            </a:r>
            <a:r>
              <a:rPr lang="en-US" sz="1100" dirty="0" err="1"/>
              <a:t>thermoacoustic</a:t>
            </a:r>
            <a:r>
              <a:rPr lang="en-US" sz="1100" dirty="0"/>
              <a:t> oscillations, and higher-order </a:t>
            </a:r>
            <a:r>
              <a:rPr lang="en-US" sz="1100" dirty="0" err="1"/>
              <a:t>nonholonomic</a:t>
            </a:r>
            <a:r>
              <a:rPr lang="en-US" sz="1100" dirty="0"/>
              <a:t> systems, such as robotic systems that are subject to jerk and snap constraints. The effectiveness of these research results is demonstrated through computer simulations and animated movies of controlled motions of the above-mentioned physical examples</a:t>
            </a:r>
            <a:r>
              <a:rPr lang="en-US" sz="1100" dirty="0" smtClean="0"/>
              <a:t>.</a:t>
            </a:r>
          </a:p>
          <a:p>
            <a:endParaRPr lang="en-US" sz="1100" dirty="0"/>
          </a:p>
          <a:p>
            <a:r>
              <a:rPr lang="en-US" sz="1100" b="1" u="sng" dirty="0" smtClean="0"/>
              <a:t>Speaker Bio: </a:t>
            </a:r>
            <a:r>
              <a:rPr lang="en-US" sz="1100" dirty="0" err="1" smtClean="0"/>
              <a:t>Mahmut</a:t>
            </a:r>
            <a:r>
              <a:rPr lang="en-US" sz="1100" dirty="0" smtClean="0"/>
              <a:t> </a:t>
            </a:r>
            <a:r>
              <a:rPr lang="en-US" sz="1100" dirty="0" err="1"/>
              <a:t>Reyhanoglu</a:t>
            </a:r>
            <a:r>
              <a:rPr lang="en-US" sz="1100" dirty="0"/>
              <a:t> received the Ph.D. degree in Aerospace Engineering from the University of Michigan, Ann Arbor, Michigan, in 1992. He is presently a Professor of Engineering Physics at Embry-Riddle Aeronautical University, Daytona Beach, Florida, USA. His major research interests are in the areas of nonlinear dynamics, controls, and robotics, with particular emphasis on application to mechanical and aerospace systems. Dr. </a:t>
            </a:r>
            <a:r>
              <a:rPr lang="en-US" sz="1100" dirty="0" err="1"/>
              <a:t>Reyhanoglu</a:t>
            </a:r>
            <a:r>
              <a:rPr lang="en-US" sz="1100" dirty="0"/>
              <a:t> has authored/co-authored several book chapters and over 100 peer-reviewed journal/proceedings papers. He served on the IEEE Transactions on Automatic Control Editorial Board and on the IEEE Control Systems Society Conference Editorial Board as an Associate Editor. He also served as International Program Committee member for several conferences and as a member of AIAA Guidance, Navigation, and Control Technical Committee. Dr. </a:t>
            </a:r>
            <a:r>
              <a:rPr lang="en-US" sz="1100" dirty="0" err="1"/>
              <a:t>Reyhanoglu</a:t>
            </a:r>
            <a:r>
              <a:rPr lang="en-US" sz="1100" dirty="0"/>
              <a:t> is a Senior Member of IEEE and AIAA. Currently, he is an Associate Editor of International Journal of Aerospace Engineering.</a:t>
            </a:r>
          </a:p>
          <a:p>
            <a:r>
              <a:rPr lang="en-US" sz="1100" dirty="0" smtClean="0"/>
              <a:t>.</a:t>
            </a:r>
            <a:endParaRPr lang="en-US" sz="1100" dirty="0"/>
          </a:p>
        </p:txBody>
      </p:sp>
    </p:spTree>
    <p:extLst>
      <p:ext uri="{BB962C8B-B14F-4D97-AF65-F5344CB8AC3E}">
        <p14:creationId xmlns:p14="http://schemas.microsoft.com/office/powerpoint/2010/main" val="542887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444</Words>
  <Application>Microsoft Office PowerPoint</Application>
  <PresentationFormat>Letter Paper (8.5x11 in)</PresentationFormat>
  <Paragraphs>21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SAN DIEGO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loveira</dc:creator>
  <cp:lastModifiedBy>Damien Rosales</cp:lastModifiedBy>
  <cp:revision>48</cp:revision>
  <cp:lastPrinted>2015-03-09T16:29:47Z</cp:lastPrinted>
  <dcterms:created xsi:type="dcterms:W3CDTF">2011-06-29T22:01:21Z</dcterms:created>
  <dcterms:modified xsi:type="dcterms:W3CDTF">2015-03-09T17:07:59Z</dcterms:modified>
</cp:coreProperties>
</file>