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Lst>
  <p:sldSz cx="6858000" cy="9144000" type="letter"/>
  <p:notesSz cx="7010400" cy="9296400"/>
  <p:defaultTextStyle>
    <a:defPPr>
      <a:defRPr lang="en-US"/>
    </a:defPPr>
    <a:lvl1pPr marL="0" algn="l" defTabSz="611506" rtl="0" eaLnBrk="1" latinLnBrk="0" hangingPunct="1">
      <a:defRPr sz="1200" kern="1200">
        <a:solidFill>
          <a:schemeClr val="tx1"/>
        </a:solidFill>
        <a:latin typeface="+mn-lt"/>
        <a:ea typeface="+mn-ea"/>
        <a:cs typeface="+mn-cs"/>
      </a:defRPr>
    </a:lvl1pPr>
    <a:lvl2pPr marL="305753" algn="l" defTabSz="611506" rtl="0" eaLnBrk="1" latinLnBrk="0" hangingPunct="1">
      <a:defRPr sz="1200" kern="1200">
        <a:solidFill>
          <a:schemeClr val="tx1"/>
        </a:solidFill>
        <a:latin typeface="+mn-lt"/>
        <a:ea typeface="+mn-ea"/>
        <a:cs typeface="+mn-cs"/>
      </a:defRPr>
    </a:lvl2pPr>
    <a:lvl3pPr marL="611506" algn="l" defTabSz="611506" rtl="0" eaLnBrk="1" latinLnBrk="0" hangingPunct="1">
      <a:defRPr sz="1200" kern="1200">
        <a:solidFill>
          <a:schemeClr val="tx1"/>
        </a:solidFill>
        <a:latin typeface="+mn-lt"/>
        <a:ea typeface="+mn-ea"/>
        <a:cs typeface="+mn-cs"/>
      </a:defRPr>
    </a:lvl3pPr>
    <a:lvl4pPr marL="917260" algn="l" defTabSz="611506" rtl="0" eaLnBrk="1" latinLnBrk="0" hangingPunct="1">
      <a:defRPr sz="1200" kern="1200">
        <a:solidFill>
          <a:schemeClr val="tx1"/>
        </a:solidFill>
        <a:latin typeface="+mn-lt"/>
        <a:ea typeface="+mn-ea"/>
        <a:cs typeface="+mn-cs"/>
      </a:defRPr>
    </a:lvl4pPr>
    <a:lvl5pPr marL="1223013" algn="l" defTabSz="611506" rtl="0" eaLnBrk="1" latinLnBrk="0" hangingPunct="1">
      <a:defRPr sz="1200" kern="1200">
        <a:solidFill>
          <a:schemeClr val="tx1"/>
        </a:solidFill>
        <a:latin typeface="+mn-lt"/>
        <a:ea typeface="+mn-ea"/>
        <a:cs typeface="+mn-cs"/>
      </a:defRPr>
    </a:lvl5pPr>
    <a:lvl6pPr marL="1528765" algn="l" defTabSz="611506" rtl="0" eaLnBrk="1" latinLnBrk="0" hangingPunct="1">
      <a:defRPr sz="1200" kern="1200">
        <a:solidFill>
          <a:schemeClr val="tx1"/>
        </a:solidFill>
        <a:latin typeface="+mn-lt"/>
        <a:ea typeface="+mn-ea"/>
        <a:cs typeface="+mn-cs"/>
      </a:defRPr>
    </a:lvl6pPr>
    <a:lvl7pPr marL="1834518" algn="l" defTabSz="611506" rtl="0" eaLnBrk="1" latinLnBrk="0" hangingPunct="1">
      <a:defRPr sz="1200" kern="1200">
        <a:solidFill>
          <a:schemeClr val="tx1"/>
        </a:solidFill>
        <a:latin typeface="+mn-lt"/>
        <a:ea typeface="+mn-ea"/>
        <a:cs typeface="+mn-cs"/>
      </a:defRPr>
    </a:lvl7pPr>
    <a:lvl8pPr marL="2140271" algn="l" defTabSz="611506" rtl="0" eaLnBrk="1" latinLnBrk="0" hangingPunct="1">
      <a:defRPr sz="1200" kern="1200">
        <a:solidFill>
          <a:schemeClr val="tx1"/>
        </a:solidFill>
        <a:latin typeface="+mn-lt"/>
        <a:ea typeface="+mn-ea"/>
        <a:cs typeface="+mn-cs"/>
      </a:defRPr>
    </a:lvl8pPr>
    <a:lvl9pPr marL="2446025" algn="l" defTabSz="611506"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B3"/>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32" autoAdjust="0"/>
  </p:normalViewPr>
  <p:slideViewPr>
    <p:cSldViewPr>
      <p:cViewPr varScale="1">
        <p:scale>
          <a:sx n="84" d="100"/>
          <a:sy n="84" d="100"/>
        </p:scale>
        <p:origin x="2388" y="9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1" y="2840568"/>
            <a:ext cx="5829300" cy="1960034"/>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1" y="5181600"/>
            <a:ext cx="4800601" cy="2336800"/>
          </a:xfrm>
        </p:spPr>
        <p:txBody>
          <a:bodyPr/>
          <a:lstStyle>
            <a:lvl1pPr marL="0" indent="0" algn="ctr">
              <a:buNone/>
              <a:defRPr>
                <a:solidFill>
                  <a:schemeClr val="tx1">
                    <a:tint val="75000"/>
                  </a:schemeClr>
                </a:solidFill>
              </a:defRPr>
            </a:lvl1pPr>
            <a:lvl2pPr marL="305753" indent="0" algn="ctr">
              <a:buNone/>
              <a:defRPr>
                <a:solidFill>
                  <a:schemeClr val="tx1">
                    <a:tint val="75000"/>
                  </a:schemeClr>
                </a:solidFill>
              </a:defRPr>
            </a:lvl2pPr>
            <a:lvl3pPr marL="611506" indent="0" algn="ctr">
              <a:buNone/>
              <a:defRPr>
                <a:solidFill>
                  <a:schemeClr val="tx1">
                    <a:tint val="75000"/>
                  </a:schemeClr>
                </a:solidFill>
              </a:defRPr>
            </a:lvl3pPr>
            <a:lvl4pPr marL="917260" indent="0" algn="ctr">
              <a:buNone/>
              <a:defRPr>
                <a:solidFill>
                  <a:schemeClr val="tx1">
                    <a:tint val="75000"/>
                  </a:schemeClr>
                </a:solidFill>
              </a:defRPr>
            </a:lvl4pPr>
            <a:lvl5pPr marL="1223013" indent="0" algn="ctr">
              <a:buNone/>
              <a:defRPr>
                <a:solidFill>
                  <a:schemeClr val="tx1">
                    <a:tint val="75000"/>
                  </a:schemeClr>
                </a:solidFill>
              </a:defRPr>
            </a:lvl5pPr>
            <a:lvl6pPr marL="1528765" indent="0" algn="ctr">
              <a:buNone/>
              <a:defRPr>
                <a:solidFill>
                  <a:schemeClr val="tx1">
                    <a:tint val="75000"/>
                  </a:schemeClr>
                </a:solidFill>
              </a:defRPr>
            </a:lvl6pPr>
            <a:lvl7pPr marL="1834518" indent="0" algn="ctr">
              <a:buNone/>
              <a:defRPr>
                <a:solidFill>
                  <a:schemeClr val="tx1">
                    <a:tint val="75000"/>
                  </a:schemeClr>
                </a:solidFill>
              </a:defRPr>
            </a:lvl7pPr>
            <a:lvl8pPr marL="2140271" indent="0" algn="ctr">
              <a:buNone/>
              <a:defRPr>
                <a:solidFill>
                  <a:schemeClr val="tx1">
                    <a:tint val="75000"/>
                  </a:schemeClr>
                </a:solidFill>
              </a:defRPr>
            </a:lvl8pPr>
            <a:lvl9pPr marL="244602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0F39AC-24A7-4BC5-AD0D-B60214FAEF49}" type="datetimeFigureOut">
              <a:rPr lang="en-US" smtClean="0"/>
              <a:pPr/>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0F39AC-24A7-4BC5-AD0D-B60214FAEF49}" type="datetimeFigureOut">
              <a:rPr lang="en-US" smtClean="0"/>
              <a:pPr/>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1" y="366185"/>
            <a:ext cx="4514850" cy="78020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0F39AC-24A7-4BC5-AD0D-B60214FAEF49}" type="datetimeFigureOut">
              <a:rPr lang="en-US" smtClean="0"/>
              <a:pPr/>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0F39AC-24A7-4BC5-AD0D-B60214FAEF49}" type="datetimeFigureOut">
              <a:rPr lang="en-US" smtClean="0"/>
              <a:pPr/>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4" y="5875867"/>
            <a:ext cx="5829300" cy="1816100"/>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541734" y="3875619"/>
            <a:ext cx="5829300" cy="2000249"/>
          </a:xfrm>
        </p:spPr>
        <p:txBody>
          <a:bodyPr anchor="b"/>
          <a:lstStyle>
            <a:lvl1pPr marL="0" indent="0">
              <a:buNone/>
              <a:defRPr sz="1300">
                <a:solidFill>
                  <a:schemeClr val="tx1">
                    <a:tint val="75000"/>
                  </a:schemeClr>
                </a:solidFill>
              </a:defRPr>
            </a:lvl1pPr>
            <a:lvl2pPr marL="305753" indent="0">
              <a:buNone/>
              <a:defRPr sz="1200">
                <a:solidFill>
                  <a:schemeClr val="tx1">
                    <a:tint val="75000"/>
                  </a:schemeClr>
                </a:solidFill>
              </a:defRPr>
            </a:lvl2pPr>
            <a:lvl3pPr marL="611506" indent="0">
              <a:buNone/>
              <a:defRPr sz="1100">
                <a:solidFill>
                  <a:schemeClr val="tx1">
                    <a:tint val="75000"/>
                  </a:schemeClr>
                </a:solidFill>
              </a:defRPr>
            </a:lvl3pPr>
            <a:lvl4pPr marL="917260" indent="0">
              <a:buNone/>
              <a:defRPr sz="1000">
                <a:solidFill>
                  <a:schemeClr val="tx1">
                    <a:tint val="75000"/>
                  </a:schemeClr>
                </a:solidFill>
              </a:defRPr>
            </a:lvl4pPr>
            <a:lvl5pPr marL="1223013" indent="0">
              <a:buNone/>
              <a:defRPr sz="1000">
                <a:solidFill>
                  <a:schemeClr val="tx1">
                    <a:tint val="75000"/>
                  </a:schemeClr>
                </a:solidFill>
              </a:defRPr>
            </a:lvl5pPr>
            <a:lvl6pPr marL="1528765" indent="0">
              <a:buNone/>
              <a:defRPr sz="1000">
                <a:solidFill>
                  <a:schemeClr val="tx1">
                    <a:tint val="75000"/>
                  </a:schemeClr>
                </a:solidFill>
              </a:defRPr>
            </a:lvl6pPr>
            <a:lvl7pPr marL="1834518" indent="0">
              <a:buNone/>
              <a:defRPr sz="1000">
                <a:solidFill>
                  <a:schemeClr val="tx1">
                    <a:tint val="75000"/>
                  </a:schemeClr>
                </a:solidFill>
              </a:defRPr>
            </a:lvl7pPr>
            <a:lvl8pPr marL="2140271" indent="0">
              <a:buNone/>
              <a:defRPr sz="1000">
                <a:solidFill>
                  <a:schemeClr val="tx1">
                    <a:tint val="75000"/>
                  </a:schemeClr>
                </a:solidFill>
              </a:defRPr>
            </a:lvl8pPr>
            <a:lvl9pPr marL="2446025" indent="0">
              <a:buNone/>
              <a:defRPr sz="1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0F39AC-24A7-4BC5-AD0D-B60214FAEF49}" type="datetimeFigureOut">
              <a:rPr lang="en-US" smtClean="0"/>
              <a:pPr/>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1" y="2133602"/>
            <a:ext cx="3028950" cy="6034617"/>
          </a:xfrm>
        </p:spPr>
        <p:txBody>
          <a:bodyPr/>
          <a:lstStyle>
            <a:lvl1pPr>
              <a:defRPr sz="18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2"/>
            <a:ext cx="3028950" cy="6034617"/>
          </a:xfrm>
        </p:spPr>
        <p:txBody>
          <a:bodyPr/>
          <a:lstStyle>
            <a:lvl1pPr>
              <a:defRPr sz="18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0F39AC-24A7-4BC5-AD0D-B60214FAEF49}" type="datetimeFigureOut">
              <a:rPr lang="en-US" smtClean="0"/>
              <a:pPr/>
              <a:t>3/11/2015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2" y="2046818"/>
            <a:ext cx="3030141" cy="853016"/>
          </a:xfrm>
        </p:spPr>
        <p:txBody>
          <a:bodyPr anchor="b"/>
          <a:lstStyle>
            <a:lvl1pPr marL="0" indent="0">
              <a:buNone/>
              <a:defRPr sz="1600" b="1"/>
            </a:lvl1pPr>
            <a:lvl2pPr marL="305753" indent="0">
              <a:buNone/>
              <a:defRPr sz="1300" b="1"/>
            </a:lvl2pPr>
            <a:lvl3pPr marL="611506" indent="0">
              <a:buNone/>
              <a:defRPr sz="1200" b="1"/>
            </a:lvl3pPr>
            <a:lvl4pPr marL="917260" indent="0">
              <a:buNone/>
              <a:defRPr sz="1100" b="1"/>
            </a:lvl4pPr>
            <a:lvl5pPr marL="1223013" indent="0">
              <a:buNone/>
              <a:defRPr sz="1100" b="1"/>
            </a:lvl5pPr>
            <a:lvl6pPr marL="1528765" indent="0">
              <a:buNone/>
              <a:defRPr sz="1100" b="1"/>
            </a:lvl6pPr>
            <a:lvl7pPr marL="1834518" indent="0">
              <a:buNone/>
              <a:defRPr sz="1100" b="1"/>
            </a:lvl7pPr>
            <a:lvl8pPr marL="2140271" indent="0">
              <a:buNone/>
              <a:defRPr sz="1100" b="1"/>
            </a:lvl8pPr>
            <a:lvl9pPr marL="2446025"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342902" y="2899834"/>
            <a:ext cx="3030141" cy="5268384"/>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046818"/>
            <a:ext cx="3031331" cy="853016"/>
          </a:xfrm>
        </p:spPr>
        <p:txBody>
          <a:bodyPr anchor="b"/>
          <a:lstStyle>
            <a:lvl1pPr marL="0" indent="0">
              <a:buNone/>
              <a:defRPr sz="1600" b="1"/>
            </a:lvl1pPr>
            <a:lvl2pPr marL="305753" indent="0">
              <a:buNone/>
              <a:defRPr sz="1300" b="1"/>
            </a:lvl2pPr>
            <a:lvl3pPr marL="611506" indent="0">
              <a:buNone/>
              <a:defRPr sz="1200" b="1"/>
            </a:lvl3pPr>
            <a:lvl4pPr marL="917260" indent="0">
              <a:buNone/>
              <a:defRPr sz="1100" b="1"/>
            </a:lvl4pPr>
            <a:lvl5pPr marL="1223013" indent="0">
              <a:buNone/>
              <a:defRPr sz="1100" b="1"/>
            </a:lvl5pPr>
            <a:lvl6pPr marL="1528765" indent="0">
              <a:buNone/>
              <a:defRPr sz="1100" b="1"/>
            </a:lvl6pPr>
            <a:lvl7pPr marL="1834518" indent="0">
              <a:buNone/>
              <a:defRPr sz="1100" b="1"/>
            </a:lvl7pPr>
            <a:lvl8pPr marL="2140271" indent="0">
              <a:buNone/>
              <a:defRPr sz="1100" b="1"/>
            </a:lvl8pPr>
            <a:lvl9pPr marL="2446025"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3483770" y="2899834"/>
            <a:ext cx="3031331" cy="5268384"/>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0F39AC-24A7-4BC5-AD0D-B60214FAEF49}" type="datetimeFigureOut">
              <a:rPr lang="en-US" smtClean="0"/>
              <a:pPr/>
              <a:t>3/11/2015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0F39AC-24A7-4BC5-AD0D-B60214FAEF49}" type="datetimeFigureOut">
              <a:rPr lang="en-US" smtClean="0"/>
              <a:pPr/>
              <a:t>3/11/2015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0F39AC-24A7-4BC5-AD0D-B60214FAEF49}" type="datetimeFigureOut">
              <a:rPr lang="en-US" smtClean="0"/>
              <a:pPr/>
              <a:t>3/11/2015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6"/>
            <a:ext cx="2256234" cy="1549400"/>
          </a:xfrm>
        </p:spPr>
        <p:txBody>
          <a:bodyPr anchor="b"/>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2681289" y="364068"/>
            <a:ext cx="3833812" cy="7804151"/>
          </a:xfrm>
        </p:spPr>
        <p:txBody>
          <a:bodyPr/>
          <a:lstStyle>
            <a:lvl1pPr>
              <a:defRPr sz="2200"/>
            </a:lvl1pPr>
            <a:lvl2pPr>
              <a:defRPr sz="18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7"/>
            <a:ext cx="2256234" cy="6254751"/>
          </a:xfrm>
        </p:spPr>
        <p:txBody>
          <a:bodyPr/>
          <a:lstStyle>
            <a:lvl1pPr marL="0" indent="0">
              <a:buNone/>
              <a:defRPr sz="1000"/>
            </a:lvl1pPr>
            <a:lvl2pPr marL="305753" indent="0">
              <a:buNone/>
              <a:defRPr sz="800"/>
            </a:lvl2pPr>
            <a:lvl3pPr marL="611506" indent="0">
              <a:buNone/>
              <a:defRPr sz="700"/>
            </a:lvl3pPr>
            <a:lvl4pPr marL="917260" indent="0">
              <a:buNone/>
              <a:defRPr sz="600"/>
            </a:lvl4pPr>
            <a:lvl5pPr marL="1223013" indent="0">
              <a:buNone/>
              <a:defRPr sz="600"/>
            </a:lvl5pPr>
            <a:lvl6pPr marL="1528765" indent="0">
              <a:buNone/>
              <a:defRPr sz="600"/>
            </a:lvl6pPr>
            <a:lvl7pPr marL="1834518" indent="0">
              <a:buNone/>
              <a:defRPr sz="600"/>
            </a:lvl7pPr>
            <a:lvl8pPr marL="2140271" indent="0">
              <a:buNone/>
              <a:defRPr sz="600"/>
            </a:lvl8pPr>
            <a:lvl9pPr marL="2446025"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F39AC-24A7-4BC5-AD0D-B60214FAEF49}" type="datetimeFigureOut">
              <a:rPr lang="en-US" smtClean="0"/>
              <a:pPr/>
              <a:t>3/11/2015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4"/>
            <a:ext cx="4114800" cy="5486400"/>
          </a:xfrm>
        </p:spPr>
        <p:txBody>
          <a:bodyPr/>
          <a:lstStyle>
            <a:lvl1pPr marL="0" indent="0">
              <a:buNone/>
              <a:defRPr sz="2200"/>
            </a:lvl1pPr>
            <a:lvl2pPr marL="305753" indent="0">
              <a:buNone/>
              <a:defRPr sz="1800"/>
            </a:lvl2pPr>
            <a:lvl3pPr marL="611506" indent="0">
              <a:buNone/>
              <a:defRPr sz="1600"/>
            </a:lvl3pPr>
            <a:lvl4pPr marL="917260" indent="0">
              <a:buNone/>
              <a:defRPr sz="1300"/>
            </a:lvl4pPr>
            <a:lvl5pPr marL="1223013" indent="0">
              <a:buNone/>
              <a:defRPr sz="1300"/>
            </a:lvl5pPr>
            <a:lvl6pPr marL="1528765" indent="0">
              <a:buNone/>
              <a:defRPr sz="1300"/>
            </a:lvl6pPr>
            <a:lvl7pPr marL="1834518" indent="0">
              <a:buNone/>
              <a:defRPr sz="1300"/>
            </a:lvl7pPr>
            <a:lvl8pPr marL="2140271" indent="0">
              <a:buNone/>
              <a:defRPr sz="1300"/>
            </a:lvl8pPr>
            <a:lvl9pPr marL="2446025" indent="0">
              <a:buNone/>
              <a:defRPr sz="13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000"/>
            </a:lvl1pPr>
            <a:lvl2pPr marL="305753" indent="0">
              <a:buNone/>
              <a:defRPr sz="800"/>
            </a:lvl2pPr>
            <a:lvl3pPr marL="611506" indent="0">
              <a:buNone/>
              <a:defRPr sz="700"/>
            </a:lvl3pPr>
            <a:lvl4pPr marL="917260" indent="0">
              <a:buNone/>
              <a:defRPr sz="600"/>
            </a:lvl4pPr>
            <a:lvl5pPr marL="1223013" indent="0">
              <a:buNone/>
              <a:defRPr sz="600"/>
            </a:lvl5pPr>
            <a:lvl6pPr marL="1528765" indent="0">
              <a:buNone/>
              <a:defRPr sz="600"/>
            </a:lvl6pPr>
            <a:lvl7pPr marL="1834518" indent="0">
              <a:buNone/>
              <a:defRPr sz="600"/>
            </a:lvl7pPr>
            <a:lvl8pPr marL="2140271" indent="0">
              <a:buNone/>
              <a:defRPr sz="600"/>
            </a:lvl8pPr>
            <a:lvl9pPr marL="2446025"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F39AC-24A7-4BC5-AD0D-B60214FAEF49}" type="datetimeFigureOut">
              <a:rPr lang="en-US" smtClean="0"/>
              <a:pPr/>
              <a:t>3/11/2015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1" y="366184"/>
            <a:ext cx="6172201" cy="1524000"/>
          </a:xfrm>
          <a:prstGeom prst="rect">
            <a:avLst/>
          </a:prstGeom>
        </p:spPr>
        <p:txBody>
          <a:bodyPr vert="horz" lIns="61150" tIns="30575" rIns="61150" bIns="3057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1" y="2133602"/>
            <a:ext cx="6172201" cy="6034617"/>
          </a:xfrm>
          <a:prstGeom prst="rect">
            <a:avLst/>
          </a:prstGeom>
        </p:spPr>
        <p:txBody>
          <a:bodyPr vert="horz" lIns="61150" tIns="30575" rIns="61150" bIns="3057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5"/>
            <a:ext cx="1600201" cy="486834"/>
          </a:xfrm>
          <a:prstGeom prst="rect">
            <a:avLst/>
          </a:prstGeom>
        </p:spPr>
        <p:txBody>
          <a:bodyPr vert="horz" lIns="61150" tIns="30575" rIns="61150" bIns="30575" rtlCol="0" anchor="ctr"/>
          <a:lstStyle>
            <a:lvl1pPr algn="l">
              <a:defRPr sz="800">
                <a:solidFill>
                  <a:schemeClr val="tx1">
                    <a:tint val="75000"/>
                  </a:schemeClr>
                </a:solidFill>
              </a:defRPr>
            </a:lvl1pPr>
          </a:lstStyle>
          <a:p>
            <a:fld id="{FD0F39AC-24A7-4BC5-AD0D-B60214FAEF49}" type="datetimeFigureOut">
              <a:rPr lang="en-US" smtClean="0"/>
              <a:pPr/>
              <a:t>3/11/2015</a:t>
            </a:fld>
            <a:endParaRPr lang="en-US"/>
          </a:p>
        </p:txBody>
      </p:sp>
      <p:sp>
        <p:nvSpPr>
          <p:cNvPr id="5" name="Footer Placeholder 4"/>
          <p:cNvSpPr>
            <a:spLocks noGrp="1"/>
          </p:cNvSpPr>
          <p:nvPr>
            <p:ph type="ftr" sz="quarter" idx="3"/>
          </p:nvPr>
        </p:nvSpPr>
        <p:spPr>
          <a:xfrm>
            <a:off x="2343151" y="8475135"/>
            <a:ext cx="2171700" cy="486834"/>
          </a:xfrm>
          <a:prstGeom prst="rect">
            <a:avLst/>
          </a:prstGeom>
        </p:spPr>
        <p:txBody>
          <a:bodyPr vert="horz" lIns="61150" tIns="30575" rIns="61150" bIns="30575"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1" cy="486834"/>
          </a:xfrm>
          <a:prstGeom prst="rect">
            <a:avLst/>
          </a:prstGeom>
        </p:spPr>
        <p:txBody>
          <a:bodyPr vert="horz" lIns="61150" tIns="30575" rIns="61150" bIns="30575" rtlCol="0" anchor="ctr"/>
          <a:lstStyle>
            <a:lvl1pPr algn="r">
              <a:defRPr sz="800">
                <a:solidFill>
                  <a:schemeClr val="tx1">
                    <a:tint val="75000"/>
                  </a:schemeClr>
                </a:solidFill>
              </a:defRPr>
            </a:lvl1pPr>
          </a:lstStyle>
          <a:p>
            <a:fld id="{71EA9BC7-FAD1-4016-A138-989E581C83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11506" rtl="0" eaLnBrk="1" latinLnBrk="0" hangingPunct="1">
        <a:spcBef>
          <a:spcPct val="0"/>
        </a:spcBef>
        <a:buNone/>
        <a:defRPr sz="2900" kern="1200">
          <a:solidFill>
            <a:schemeClr val="tx1"/>
          </a:solidFill>
          <a:latin typeface="+mj-lt"/>
          <a:ea typeface="+mj-ea"/>
          <a:cs typeface="+mj-cs"/>
        </a:defRPr>
      </a:lvl1pPr>
    </p:titleStyle>
    <p:bodyStyle>
      <a:lvl1pPr marL="229315" indent="-229315" algn="l" defTabSz="611506"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496848" indent="-191096" algn="l" defTabSz="611506"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764383" indent="-152877" algn="l" defTabSz="611506"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70136" indent="-152877" algn="l" defTabSz="611506"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1375889" indent="-152877" algn="l" defTabSz="611506"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1681642" indent="-152877" algn="l" defTabSz="611506"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87395" indent="-152877" algn="l" defTabSz="611506"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293148" indent="-152877" algn="l" defTabSz="611506"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598901" indent="-152877" algn="l" defTabSz="611506"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611506" rtl="0" eaLnBrk="1" latinLnBrk="0" hangingPunct="1">
        <a:defRPr sz="1200" kern="1200">
          <a:solidFill>
            <a:schemeClr val="tx1"/>
          </a:solidFill>
          <a:latin typeface="+mn-lt"/>
          <a:ea typeface="+mn-ea"/>
          <a:cs typeface="+mn-cs"/>
        </a:defRPr>
      </a:lvl1pPr>
      <a:lvl2pPr marL="305753" algn="l" defTabSz="611506" rtl="0" eaLnBrk="1" latinLnBrk="0" hangingPunct="1">
        <a:defRPr sz="1200" kern="1200">
          <a:solidFill>
            <a:schemeClr val="tx1"/>
          </a:solidFill>
          <a:latin typeface="+mn-lt"/>
          <a:ea typeface="+mn-ea"/>
          <a:cs typeface="+mn-cs"/>
        </a:defRPr>
      </a:lvl2pPr>
      <a:lvl3pPr marL="611506" algn="l" defTabSz="611506" rtl="0" eaLnBrk="1" latinLnBrk="0" hangingPunct="1">
        <a:defRPr sz="1200" kern="1200">
          <a:solidFill>
            <a:schemeClr val="tx1"/>
          </a:solidFill>
          <a:latin typeface="+mn-lt"/>
          <a:ea typeface="+mn-ea"/>
          <a:cs typeface="+mn-cs"/>
        </a:defRPr>
      </a:lvl3pPr>
      <a:lvl4pPr marL="917260" algn="l" defTabSz="611506" rtl="0" eaLnBrk="1" latinLnBrk="0" hangingPunct="1">
        <a:defRPr sz="1200" kern="1200">
          <a:solidFill>
            <a:schemeClr val="tx1"/>
          </a:solidFill>
          <a:latin typeface="+mn-lt"/>
          <a:ea typeface="+mn-ea"/>
          <a:cs typeface="+mn-cs"/>
        </a:defRPr>
      </a:lvl4pPr>
      <a:lvl5pPr marL="1223013" algn="l" defTabSz="611506" rtl="0" eaLnBrk="1" latinLnBrk="0" hangingPunct="1">
        <a:defRPr sz="1200" kern="1200">
          <a:solidFill>
            <a:schemeClr val="tx1"/>
          </a:solidFill>
          <a:latin typeface="+mn-lt"/>
          <a:ea typeface="+mn-ea"/>
          <a:cs typeface="+mn-cs"/>
        </a:defRPr>
      </a:lvl5pPr>
      <a:lvl6pPr marL="1528765" algn="l" defTabSz="611506" rtl="0" eaLnBrk="1" latinLnBrk="0" hangingPunct="1">
        <a:defRPr sz="1200" kern="1200">
          <a:solidFill>
            <a:schemeClr val="tx1"/>
          </a:solidFill>
          <a:latin typeface="+mn-lt"/>
          <a:ea typeface="+mn-ea"/>
          <a:cs typeface="+mn-cs"/>
        </a:defRPr>
      </a:lvl6pPr>
      <a:lvl7pPr marL="1834518" algn="l" defTabSz="611506" rtl="0" eaLnBrk="1" latinLnBrk="0" hangingPunct="1">
        <a:defRPr sz="1200" kern="1200">
          <a:solidFill>
            <a:schemeClr val="tx1"/>
          </a:solidFill>
          <a:latin typeface="+mn-lt"/>
          <a:ea typeface="+mn-ea"/>
          <a:cs typeface="+mn-cs"/>
        </a:defRPr>
      </a:lvl7pPr>
      <a:lvl8pPr marL="2140271" algn="l" defTabSz="611506" rtl="0" eaLnBrk="1" latinLnBrk="0" hangingPunct="1">
        <a:defRPr sz="1200" kern="1200">
          <a:solidFill>
            <a:schemeClr val="tx1"/>
          </a:solidFill>
          <a:latin typeface="+mn-lt"/>
          <a:ea typeface="+mn-ea"/>
          <a:cs typeface="+mn-cs"/>
        </a:defRPr>
      </a:lvl8pPr>
      <a:lvl9pPr marL="2446025" algn="l" defTabSz="611506"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8800" y="1"/>
            <a:ext cx="5052495" cy="11429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1150" tIns="30575" rIns="61150" bIns="30575" rtlCol="0" anchor="ctr"/>
          <a:lstStyle/>
          <a:p>
            <a:pPr marL="145458"/>
            <a:endParaRPr lang="en-US" sz="2800" b="1" dirty="0">
              <a:ln w="18000">
                <a:solidFill>
                  <a:schemeClr val="bg1"/>
                </a:solidFill>
                <a:prstDash val="solid"/>
                <a:miter lim="800000"/>
              </a:ln>
              <a:solidFill>
                <a:srgbClr val="C00000"/>
              </a:solidFill>
              <a:effectLst>
                <a:outerShdw blurRad="25500" dist="23000" dir="7020000" algn="tl">
                  <a:srgbClr val="000000">
                    <a:alpha val="50000"/>
                  </a:srgbClr>
                </a:outerShdw>
              </a:effectLst>
            </a:endParaRPr>
          </a:p>
        </p:txBody>
      </p:sp>
      <p:pic>
        <p:nvPicPr>
          <p:cNvPr id="1026" name="Picture 2"/>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Effect>
                      <a14:brightnessContrast bright="20000" contrast="-57000"/>
                    </a14:imgEffect>
                  </a14:imgLayer>
                </a14:imgProps>
              </a:ext>
            </a:extLst>
          </a:blip>
          <a:srcRect l="20476" t="15238" r="18571" b="20000"/>
          <a:stretch>
            <a:fillRect/>
          </a:stretch>
        </p:blipFill>
        <p:spPr bwMode="auto">
          <a:xfrm>
            <a:off x="0" y="1142999"/>
            <a:ext cx="6881295" cy="7041776"/>
          </a:xfrm>
          <a:prstGeom prst="rect">
            <a:avLst/>
          </a:prstGeom>
          <a:noFill/>
          <a:ln w="9525">
            <a:noFill/>
            <a:miter lim="800000"/>
            <a:headEnd/>
            <a:tailEnd/>
          </a:ln>
        </p:spPr>
      </p:pic>
      <p:sp>
        <p:nvSpPr>
          <p:cNvPr id="10" name="Rectangle 9"/>
          <p:cNvSpPr/>
          <p:nvPr/>
        </p:nvSpPr>
        <p:spPr>
          <a:xfrm>
            <a:off x="2103146" y="56899"/>
            <a:ext cx="4592988" cy="400301"/>
          </a:xfrm>
          <a:prstGeom prst="rect">
            <a:avLst/>
          </a:prstGeom>
          <a:noFill/>
        </p:spPr>
        <p:txBody>
          <a:bodyPr wrap="none" lIns="61150" tIns="30575" rIns="61150" bIns="30575">
            <a:spAutoFit/>
          </a:bodyPr>
          <a:lstStyle/>
          <a:p>
            <a:pPr algn="ctr"/>
            <a:r>
              <a:rPr lang="en-US" sz="2200" b="1"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rPr>
              <a:t>Department </a:t>
            </a:r>
            <a:r>
              <a:rPr lang="en-US" sz="2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rPr>
              <a:t>of Aerospace Engineering</a:t>
            </a:r>
            <a:endParaRPr lang="en-US" sz="2200" b="1"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endParaRPr>
          </a:p>
        </p:txBody>
      </p:sp>
      <p:pic>
        <p:nvPicPr>
          <p:cNvPr id="33" name="Picture 32" descr="Primary Mark - 3 Color"/>
          <p:cNvPicPr/>
          <p:nvPr/>
        </p:nvPicPr>
        <p:blipFill>
          <a:blip r:embed="rId4" cstate="print"/>
          <a:srcRect/>
          <a:stretch>
            <a:fillRect/>
          </a:stretch>
        </p:blipFill>
        <p:spPr bwMode="auto">
          <a:xfrm>
            <a:off x="152400" y="103094"/>
            <a:ext cx="1469571" cy="963706"/>
          </a:xfrm>
          <a:prstGeom prst="rect">
            <a:avLst/>
          </a:prstGeom>
          <a:noFill/>
          <a:ln w="9525">
            <a:noFill/>
            <a:miter lim="800000"/>
            <a:headEnd/>
            <a:tailEnd/>
          </a:ln>
        </p:spPr>
      </p:pic>
      <p:sp>
        <p:nvSpPr>
          <p:cNvPr id="34" name="Rectangle 33"/>
          <p:cNvSpPr/>
          <p:nvPr/>
        </p:nvSpPr>
        <p:spPr>
          <a:xfrm>
            <a:off x="0" y="8184775"/>
            <a:ext cx="6858000" cy="95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1150" tIns="30575" rIns="61150" bIns="30575" rtlCol="0" anchor="ctr"/>
          <a:lstStyle/>
          <a:p>
            <a:pPr algn="ctr"/>
            <a:endParaRPr lang="en-US" b="1" dirty="0" smtClean="0">
              <a:solidFill>
                <a:schemeClr val="bg1"/>
              </a:solidFill>
            </a:endParaRPr>
          </a:p>
          <a:p>
            <a:pPr algn="ctr"/>
            <a:r>
              <a:rPr lang="en-US" b="1" dirty="0" smtClean="0">
                <a:solidFill>
                  <a:schemeClr val="bg1"/>
                </a:solidFill>
              </a:rPr>
              <a:t>San Diego State University</a:t>
            </a:r>
          </a:p>
          <a:p>
            <a:pPr algn="ctr"/>
            <a:r>
              <a:rPr lang="en-US" dirty="0" smtClean="0">
                <a:solidFill>
                  <a:schemeClr val="bg1"/>
                </a:solidFill>
              </a:rPr>
              <a:t>Department of Aerospace Engineering  ▪  5500  Campanile Drive  ▪  San Diego  ▪ CA ▪  92182-1323 </a:t>
            </a:r>
            <a:endParaRPr lang="en-US" dirty="0">
              <a:solidFill>
                <a:schemeClr val="bg1"/>
              </a:solidFill>
            </a:endParaRPr>
          </a:p>
          <a:p>
            <a:pPr algn="ctr"/>
            <a:r>
              <a:rPr lang="en-US" dirty="0" smtClean="0">
                <a:solidFill>
                  <a:schemeClr val="bg1"/>
                </a:solidFill>
              </a:rPr>
              <a:t>Phone:  619-594-6074  </a:t>
            </a:r>
          </a:p>
          <a:p>
            <a:pPr algn="ctr"/>
            <a:r>
              <a:rPr lang="en-US" dirty="0" smtClean="0">
                <a:solidFill>
                  <a:schemeClr val="bg1"/>
                </a:solidFill>
              </a:rPr>
              <a:t>http</a:t>
            </a:r>
            <a:r>
              <a:rPr lang="en-US" dirty="0">
                <a:solidFill>
                  <a:schemeClr val="bg1"/>
                </a:solidFill>
              </a:rPr>
              <a:t>://aerospace.sdsu.edu/aerospaceengineering/</a:t>
            </a:r>
            <a:endParaRPr lang="en-US" dirty="0" smtClean="0">
              <a:solidFill>
                <a:schemeClr val="bg1"/>
              </a:solidFill>
            </a:endParaRPr>
          </a:p>
          <a:p>
            <a:pPr algn="ctr"/>
            <a:endParaRPr lang="en-US" dirty="0">
              <a:solidFill>
                <a:schemeClr val="bg1"/>
              </a:solidFill>
            </a:endParaRPr>
          </a:p>
        </p:txBody>
      </p:sp>
      <p:sp>
        <p:nvSpPr>
          <p:cNvPr id="30" name="Rectangle 29"/>
          <p:cNvSpPr/>
          <p:nvPr/>
        </p:nvSpPr>
        <p:spPr>
          <a:xfrm>
            <a:off x="3012250" y="304800"/>
            <a:ext cx="2750817" cy="754244"/>
          </a:xfrm>
          <a:prstGeom prst="rect">
            <a:avLst/>
          </a:prstGeom>
          <a:noFill/>
        </p:spPr>
        <p:txBody>
          <a:bodyPr wrap="none" lIns="61150" tIns="30575" rIns="61150" bIns="30575">
            <a:spAutoFit/>
          </a:bodyPr>
          <a:lstStyle/>
          <a:p>
            <a:pPr algn="ctr"/>
            <a:r>
              <a:rPr lang="en-US" sz="4500" b="1" kern="1500" spc="400" dirty="0" smtClean="0">
                <a:ln w="12700">
                  <a:solidFill>
                    <a:schemeClr val="tx1"/>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rPr>
              <a:t>SEMINAR</a:t>
            </a:r>
            <a:endParaRPr lang="en-US" sz="4500" b="1" kern="1500" spc="400"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6" name="TextBox 5"/>
          <p:cNvSpPr txBox="1"/>
          <p:nvPr/>
        </p:nvSpPr>
        <p:spPr>
          <a:xfrm>
            <a:off x="0" y="1228427"/>
            <a:ext cx="6859523" cy="6017032"/>
          </a:xfrm>
          <a:prstGeom prst="rect">
            <a:avLst/>
          </a:prstGeom>
          <a:noFill/>
        </p:spPr>
        <p:txBody>
          <a:bodyPr wrap="square" rtlCol="0">
            <a:spAutoFit/>
          </a:bodyPr>
          <a:lstStyle/>
          <a:p>
            <a:pPr algn="ctr"/>
            <a:r>
              <a:rPr lang="en-US" sz="1800" b="1" i="1" dirty="0" smtClean="0"/>
              <a:t>“</a:t>
            </a:r>
            <a:r>
              <a:rPr lang="en-US" sz="1600" b="1" dirty="0"/>
              <a:t>Working Together for a Stronger Aerospace Engineering Department at </a:t>
            </a:r>
            <a:r>
              <a:rPr lang="en-US" sz="1600" b="1" dirty="0" smtClean="0"/>
              <a:t>SDSU” </a:t>
            </a:r>
            <a:endParaRPr lang="en-US" sz="1600" dirty="0"/>
          </a:p>
          <a:p>
            <a:pPr algn="ctr"/>
            <a:endParaRPr lang="en-US" sz="1600" dirty="0"/>
          </a:p>
          <a:p>
            <a:pPr algn="ctr"/>
            <a:r>
              <a:rPr lang="en-US" sz="2400" b="1" dirty="0"/>
              <a:t>Ping Lu, Ph.D.</a:t>
            </a:r>
            <a:endParaRPr lang="en-US" sz="2400" dirty="0" smtClean="0"/>
          </a:p>
          <a:p>
            <a:pPr algn="ctr"/>
            <a:r>
              <a:rPr lang="en-US" sz="1800" b="1" dirty="0" smtClean="0">
                <a:solidFill>
                  <a:srgbClr val="FF0000"/>
                </a:solidFill>
              </a:rPr>
              <a:t>Monday, March 23, 2015 – 10:30am</a:t>
            </a:r>
          </a:p>
          <a:p>
            <a:pPr algn="ctr"/>
            <a:r>
              <a:rPr lang="en-US" sz="1800" b="1" dirty="0" smtClean="0">
                <a:solidFill>
                  <a:srgbClr val="FF0000"/>
                </a:solidFill>
              </a:rPr>
              <a:t>College of Engineering, Room E-203</a:t>
            </a:r>
          </a:p>
          <a:p>
            <a:pPr algn="ctr"/>
            <a:endParaRPr lang="en-US" sz="800" b="1" dirty="0" smtClean="0"/>
          </a:p>
          <a:p>
            <a:pPr algn="ctr"/>
            <a:endParaRPr lang="en-US" sz="800" b="1" dirty="0"/>
          </a:p>
          <a:p>
            <a:endParaRPr lang="en-US" u="sng" dirty="0" smtClean="0"/>
          </a:p>
          <a:p>
            <a:r>
              <a:rPr lang="en-US" dirty="0"/>
              <a:t>In this presentation an overview of my research program will be given on what I do, and how the research fits in the big picture of the current aerospace technology landscape and needs, particularly in space technology. Several research projects ranging from advanced entry guidance to autonomous spacecraft rendezvous and proximity operations will be described in some detail, concluded with a plan for continuing and expanding research. Then some personal thoughts will be shared on aspirations, challenges, and strategies toward a stronger Aerospace Engineering Department at SDSU, from education, research, to institutional and community contributions. </a:t>
            </a:r>
          </a:p>
          <a:p>
            <a:endParaRPr lang="en-US" dirty="0"/>
          </a:p>
          <a:p>
            <a:endParaRPr lang="en-US" dirty="0"/>
          </a:p>
          <a:p>
            <a:r>
              <a:rPr lang="en-US" b="1" u="sng" dirty="0" smtClean="0"/>
              <a:t>Speaker Bio: </a:t>
            </a:r>
            <a:r>
              <a:rPr lang="en-US" dirty="0" smtClean="0"/>
              <a:t>Ping </a:t>
            </a:r>
            <a:r>
              <a:rPr lang="en-US" dirty="0"/>
              <a:t>Lu received his Bachelor’s degree from then Beijing Institute of Aeronautics in 1982, and his Ph.D. degree in Aerospace Engineering from the University of Michigan in 1988. He has been on the faculty of Aerospace Engineering at Iowa State University since 1990, where he is presently a Professor. His research interests and expertise are in the area of Guidance, Control, and Flight Dynamics, specifically, advanced guidance of space transportation systems, computational control, and autonomous trajectory planning. He has been the principal investigator for 20 research projects sponsored by NASA, DoD, and the Aerospace Industry, including those from several major NASA programs on space transportation systems. Prof. Lu has also been a consultant for several aerospace companies. Prof. Lu was the recipient of the prestigious Mechanics and Control of Flight Award from the American Institute of Aeronautics and Astronautics (AIAA) in 2008, “for contributions in advanced guidance algorithms for entry and ascent flight”. Prof. Lu is the Editor-in-Chief of the AIAA </a:t>
            </a:r>
            <a:r>
              <a:rPr lang="en-US" i="1" dirty="0"/>
              <a:t>Journal Guidance, Control, and Dynamics, </a:t>
            </a:r>
            <a:r>
              <a:rPr lang="en-US" dirty="0"/>
              <a:t>the premier international journal in aerospace guidance, control, and flight dynamics. </a:t>
            </a:r>
          </a:p>
          <a:p>
            <a:r>
              <a:rPr lang="en-US" sz="1100" dirty="0" smtClean="0"/>
              <a:t>.</a:t>
            </a:r>
            <a:endParaRPr lang="en-US" sz="1100" dirty="0"/>
          </a:p>
        </p:txBody>
      </p:sp>
    </p:spTree>
    <p:extLst>
      <p:ext uri="{BB962C8B-B14F-4D97-AF65-F5344CB8AC3E}">
        <p14:creationId xmlns:p14="http://schemas.microsoft.com/office/powerpoint/2010/main" val="542887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TotalTime>
  <Words>380</Words>
  <Application>Microsoft Office PowerPoint</Application>
  <PresentationFormat>Letter Paper (8.5x11 in)</PresentationFormat>
  <Paragraphs>20</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SAN DIEGO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loveira</dc:creator>
  <cp:lastModifiedBy>Damien Rosales</cp:lastModifiedBy>
  <cp:revision>50</cp:revision>
  <cp:lastPrinted>2015-03-09T16:29:47Z</cp:lastPrinted>
  <dcterms:created xsi:type="dcterms:W3CDTF">2011-06-29T22:01:21Z</dcterms:created>
  <dcterms:modified xsi:type="dcterms:W3CDTF">2015-03-11T18:34:56Z</dcterms:modified>
</cp:coreProperties>
</file>