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Lst>
  <p:sldSz cx="6858000" cy="9144000" type="letter"/>
  <p:notesSz cx="7010400" cy="9296400"/>
  <p:defaultTextStyle>
    <a:defPPr>
      <a:defRPr lang="en-US"/>
    </a:defPPr>
    <a:lvl1pPr marL="0" algn="l" defTabSz="611506" rtl="0" eaLnBrk="1" latinLnBrk="0" hangingPunct="1">
      <a:defRPr sz="1200" kern="1200">
        <a:solidFill>
          <a:schemeClr val="tx1"/>
        </a:solidFill>
        <a:latin typeface="+mn-lt"/>
        <a:ea typeface="+mn-ea"/>
        <a:cs typeface="+mn-cs"/>
      </a:defRPr>
    </a:lvl1pPr>
    <a:lvl2pPr marL="305753" algn="l" defTabSz="611506" rtl="0" eaLnBrk="1" latinLnBrk="0" hangingPunct="1">
      <a:defRPr sz="1200" kern="1200">
        <a:solidFill>
          <a:schemeClr val="tx1"/>
        </a:solidFill>
        <a:latin typeface="+mn-lt"/>
        <a:ea typeface="+mn-ea"/>
        <a:cs typeface="+mn-cs"/>
      </a:defRPr>
    </a:lvl2pPr>
    <a:lvl3pPr marL="611506" algn="l" defTabSz="611506" rtl="0" eaLnBrk="1" latinLnBrk="0" hangingPunct="1">
      <a:defRPr sz="1200" kern="1200">
        <a:solidFill>
          <a:schemeClr val="tx1"/>
        </a:solidFill>
        <a:latin typeface="+mn-lt"/>
        <a:ea typeface="+mn-ea"/>
        <a:cs typeface="+mn-cs"/>
      </a:defRPr>
    </a:lvl3pPr>
    <a:lvl4pPr marL="917260" algn="l" defTabSz="611506" rtl="0" eaLnBrk="1" latinLnBrk="0" hangingPunct="1">
      <a:defRPr sz="1200" kern="1200">
        <a:solidFill>
          <a:schemeClr val="tx1"/>
        </a:solidFill>
        <a:latin typeface="+mn-lt"/>
        <a:ea typeface="+mn-ea"/>
        <a:cs typeface="+mn-cs"/>
      </a:defRPr>
    </a:lvl4pPr>
    <a:lvl5pPr marL="1223013" algn="l" defTabSz="611506" rtl="0" eaLnBrk="1" latinLnBrk="0" hangingPunct="1">
      <a:defRPr sz="1200" kern="1200">
        <a:solidFill>
          <a:schemeClr val="tx1"/>
        </a:solidFill>
        <a:latin typeface="+mn-lt"/>
        <a:ea typeface="+mn-ea"/>
        <a:cs typeface="+mn-cs"/>
      </a:defRPr>
    </a:lvl5pPr>
    <a:lvl6pPr marL="1528765" algn="l" defTabSz="611506" rtl="0" eaLnBrk="1" latinLnBrk="0" hangingPunct="1">
      <a:defRPr sz="1200" kern="1200">
        <a:solidFill>
          <a:schemeClr val="tx1"/>
        </a:solidFill>
        <a:latin typeface="+mn-lt"/>
        <a:ea typeface="+mn-ea"/>
        <a:cs typeface="+mn-cs"/>
      </a:defRPr>
    </a:lvl6pPr>
    <a:lvl7pPr marL="1834518" algn="l" defTabSz="611506" rtl="0" eaLnBrk="1" latinLnBrk="0" hangingPunct="1">
      <a:defRPr sz="1200" kern="1200">
        <a:solidFill>
          <a:schemeClr val="tx1"/>
        </a:solidFill>
        <a:latin typeface="+mn-lt"/>
        <a:ea typeface="+mn-ea"/>
        <a:cs typeface="+mn-cs"/>
      </a:defRPr>
    </a:lvl7pPr>
    <a:lvl8pPr marL="2140271" algn="l" defTabSz="611506" rtl="0" eaLnBrk="1" latinLnBrk="0" hangingPunct="1">
      <a:defRPr sz="1200" kern="1200">
        <a:solidFill>
          <a:schemeClr val="tx1"/>
        </a:solidFill>
        <a:latin typeface="+mn-lt"/>
        <a:ea typeface="+mn-ea"/>
        <a:cs typeface="+mn-cs"/>
      </a:defRPr>
    </a:lvl8pPr>
    <a:lvl9pPr marL="2446025" algn="l" defTabSz="611506"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B3"/>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32" autoAdjust="0"/>
  </p:normalViewPr>
  <p:slideViewPr>
    <p:cSldViewPr>
      <p:cViewPr varScale="1">
        <p:scale>
          <a:sx n="76" d="100"/>
          <a:sy n="76" d="100"/>
        </p:scale>
        <p:origin x="2568" y="10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1" y="2840568"/>
            <a:ext cx="5829300" cy="1960034"/>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1" y="5181600"/>
            <a:ext cx="4800601" cy="2336800"/>
          </a:xfrm>
        </p:spPr>
        <p:txBody>
          <a:bodyPr/>
          <a:lstStyle>
            <a:lvl1pPr marL="0" indent="0" algn="ctr">
              <a:buNone/>
              <a:defRPr>
                <a:solidFill>
                  <a:schemeClr val="tx1">
                    <a:tint val="75000"/>
                  </a:schemeClr>
                </a:solidFill>
              </a:defRPr>
            </a:lvl1pPr>
            <a:lvl2pPr marL="305753" indent="0" algn="ctr">
              <a:buNone/>
              <a:defRPr>
                <a:solidFill>
                  <a:schemeClr val="tx1">
                    <a:tint val="75000"/>
                  </a:schemeClr>
                </a:solidFill>
              </a:defRPr>
            </a:lvl2pPr>
            <a:lvl3pPr marL="611506" indent="0" algn="ctr">
              <a:buNone/>
              <a:defRPr>
                <a:solidFill>
                  <a:schemeClr val="tx1">
                    <a:tint val="75000"/>
                  </a:schemeClr>
                </a:solidFill>
              </a:defRPr>
            </a:lvl3pPr>
            <a:lvl4pPr marL="917260" indent="0" algn="ctr">
              <a:buNone/>
              <a:defRPr>
                <a:solidFill>
                  <a:schemeClr val="tx1">
                    <a:tint val="75000"/>
                  </a:schemeClr>
                </a:solidFill>
              </a:defRPr>
            </a:lvl4pPr>
            <a:lvl5pPr marL="1223013" indent="0" algn="ctr">
              <a:buNone/>
              <a:defRPr>
                <a:solidFill>
                  <a:schemeClr val="tx1">
                    <a:tint val="75000"/>
                  </a:schemeClr>
                </a:solidFill>
              </a:defRPr>
            </a:lvl5pPr>
            <a:lvl6pPr marL="1528765" indent="0" algn="ctr">
              <a:buNone/>
              <a:defRPr>
                <a:solidFill>
                  <a:schemeClr val="tx1">
                    <a:tint val="75000"/>
                  </a:schemeClr>
                </a:solidFill>
              </a:defRPr>
            </a:lvl6pPr>
            <a:lvl7pPr marL="1834518" indent="0" algn="ctr">
              <a:buNone/>
              <a:defRPr>
                <a:solidFill>
                  <a:schemeClr val="tx1">
                    <a:tint val="75000"/>
                  </a:schemeClr>
                </a:solidFill>
              </a:defRPr>
            </a:lvl7pPr>
            <a:lvl8pPr marL="2140271" indent="0" algn="ctr">
              <a:buNone/>
              <a:defRPr>
                <a:solidFill>
                  <a:schemeClr val="tx1">
                    <a:tint val="75000"/>
                  </a:schemeClr>
                </a:solidFill>
              </a:defRPr>
            </a:lvl8pPr>
            <a:lvl9pPr marL="244602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0F39AC-24A7-4BC5-AD0D-B60214FAEF49}" type="datetimeFigureOut">
              <a:rPr lang="en-US" smtClean="0"/>
              <a:pPr/>
              <a:t>3/9/2015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A9BC7-FAD1-4016-A138-989E581C830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0F39AC-24A7-4BC5-AD0D-B60214FAEF49}" type="datetimeFigureOut">
              <a:rPr lang="en-US" smtClean="0"/>
              <a:pPr/>
              <a:t>3/9/2015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A9BC7-FAD1-4016-A138-989E581C830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1" y="366185"/>
            <a:ext cx="4514850" cy="78020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0F39AC-24A7-4BC5-AD0D-B60214FAEF49}" type="datetimeFigureOut">
              <a:rPr lang="en-US" smtClean="0"/>
              <a:pPr/>
              <a:t>3/9/2015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A9BC7-FAD1-4016-A138-989E581C830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0F39AC-24A7-4BC5-AD0D-B60214FAEF49}" type="datetimeFigureOut">
              <a:rPr lang="en-US" smtClean="0"/>
              <a:pPr/>
              <a:t>3/9/2015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A9BC7-FAD1-4016-A138-989E581C830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4" y="5875867"/>
            <a:ext cx="5829300" cy="1816100"/>
          </a:xfrm>
        </p:spPr>
        <p:txBody>
          <a:bodyPr anchor="t"/>
          <a:lstStyle>
            <a:lvl1pPr algn="l">
              <a:defRPr sz="2700" b="1" cap="all"/>
            </a:lvl1pPr>
          </a:lstStyle>
          <a:p>
            <a:r>
              <a:rPr lang="en-US" smtClean="0"/>
              <a:t>Click to edit Master title style</a:t>
            </a:r>
            <a:endParaRPr lang="en-US"/>
          </a:p>
        </p:txBody>
      </p:sp>
      <p:sp>
        <p:nvSpPr>
          <p:cNvPr id="3" name="Text Placeholder 2"/>
          <p:cNvSpPr>
            <a:spLocks noGrp="1"/>
          </p:cNvSpPr>
          <p:nvPr>
            <p:ph type="body" idx="1"/>
          </p:nvPr>
        </p:nvSpPr>
        <p:spPr>
          <a:xfrm>
            <a:off x="541734" y="3875619"/>
            <a:ext cx="5829300" cy="2000249"/>
          </a:xfrm>
        </p:spPr>
        <p:txBody>
          <a:bodyPr anchor="b"/>
          <a:lstStyle>
            <a:lvl1pPr marL="0" indent="0">
              <a:buNone/>
              <a:defRPr sz="1300">
                <a:solidFill>
                  <a:schemeClr val="tx1">
                    <a:tint val="75000"/>
                  </a:schemeClr>
                </a:solidFill>
              </a:defRPr>
            </a:lvl1pPr>
            <a:lvl2pPr marL="305753" indent="0">
              <a:buNone/>
              <a:defRPr sz="1200">
                <a:solidFill>
                  <a:schemeClr val="tx1">
                    <a:tint val="75000"/>
                  </a:schemeClr>
                </a:solidFill>
              </a:defRPr>
            </a:lvl2pPr>
            <a:lvl3pPr marL="611506" indent="0">
              <a:buNone/>
              <a:defRPr sz="1100">
                <a:solidFill>
                  <a:schemeClr val="tx1">
                    <a:tint val="75000"/>
                  </a:schemeClr>
                </a:solidFill>
              </a:defRPr>
            </a:lvl3pPr>
            <a:lvl4pPr marL="917260" indent="0">
              <a:buNone/>
              <a:defRPr sz="1000">
                <a:solidFill>
                  <a:schemeClr val="tx1">
                    <a:tint val="75000"/>
                  </a:schemeClr>
                </a:solidFill>
              </a:defRPr>
            </a:lvl4pPr>
            <a:lvl5pPr marL="1223013" indent="0">
              <a:buNone/>
              <a:defRPr sz="1000">
                <a:solidFill>
                  <a:schemeClr val="tx1">
                    <a:tint val="75000"/>
                  </a:schemeClr>
                </a:solidFill>
              </a:defRPr>
            </a:lvl5pPr>
            <a:lvl6pPr marL="1528765" indent="0">
              <a:buNone/>
              <a:defRPr sz="1000">
                <a:solidFill>
                  <a:schemeClr val="tx1">
                    <a:tint val="75000"/>
                  </a:schemeClr>
                </a:solidFill>
              </a:defRPr>
            </a:lvl6pPr>
            <a:lvl7pPr marL="1834518" indent="0">
              <a:buNone/>
              <a:defRPr sz="1000">
                <a:solidFill>
                  <a:schemeClr val="tx1">
                    <a:tint val="75000"/>
                  </a:schemeClr>
                </a:solidFill>
              </a:defRPr>
            </a:lvl7pPr>
            <a:lvl8pPr marL="2140271" indent="0">
              <a:buNone/>
              <a:defRPr sz="1000">
                <a:solidFill>
                  <a:schemeClr val="tx1">
                    <a:tint val="75000"/>
                  </a:schemeClr>
                </a:solidFill>
              </a:defRPr>
            </a:lvl8pPr>
            <a:lvl9pPr marL="2446025" indent="0">
              <a:buNone/>
              <a:defRPr sz="1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0F39AC-24A7-4BC5-AD0D-B60214FAEF49}" type="datetimeFigureOut">
              <a:rPr lang="en-US" smtClean="0"/>
              <a:pPr/>
              <a:t>3/9/2015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A9BC7-FAD1-4016-A138-989E581C830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1" y="2133602"/>
            <a:ext cx="3028950" cy="6034617"/>
          </a:xfrm>
        </p:spPr>
        <p:txBody>
          <a:bodyPr/>
          <a:lstStyle>
            <a:lvl1pPr>
              <a:defRPr sz="18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2"/>
            <a:ext cx="3028950" cy="6034617"/>
          </a:xfrm>
        </p:spPr>
        <p:txBody>
          <a:bodyPr/>
          <a:lstStyle>
            <a:lvl1pPr>
              <a:defRPr sz="18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0F39AC-24A7-4BC5-AD0D-B60214FAEF49}" type="datetimeFigureOut">
              <a:rPr lang="en-US" smtClean="0"/>
              <a:pPr/>
              <a:t>3/9/2015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A9BC7-FAD1-4016-A138-989E581C830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2" y="2046818"/>
            <a:ext cx="3030141" cy="853016"/>
          </a:xfrm>
        </p:spPr>
        <p:txBody>
          <a:bodyPr anchor="b"/>
          <a:lstStyle>
            <a:lvl1pPr marL="0" indent="0">
              <a:buNone/>
              <a:defRPr sz="1600" b="1"/>
            </a:lvl1pPr>
            <a:lvl2pPr marL="305753" indent="0">
              <a:buNone/>
              <a:defRPr sz="1300" b="1"/>
            </a:lvl2pPr>
            <a:lvl3pPr marL="611506" indent="0">
              <a:buNone/>
              <a:defRPr sz="1200" b="1"/>
            </a:lvl3pPr>
            <a:lvl4pPr marL="917260" indent="0">
              <a:buNone/>
              <a:defRPr sz="1100" b="1"/>
            </a:lvl4pPr>
            <a:lvl5pPr marL="1223013" indent="0">
              <a:buNone/>
              <a:defRPr sz="1100" b="1"/>
            </a:lvl5pPr>
            <a:lvl6pPr marL="1528765" indent="0">
              <a:buNone/>
              <a:defRPr sz="1100" b="1"/>
            </a:lvl6pPr>
            <a:lvl7pPr marL="1834518" indent="0">
              <a:buNone/>
              <a:defRPr sz="1100" b="1"/>
            </a:lvl7pPr>
            <a:lvl8pPr marL="2140271" indent="0">
              <a:buNone/>
              <a:defRPr sz="1100" b="1"/>
            </a:lvl8pPr>
            <a:lvl9pPr marL="2446025"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342902" y="2899834"/>
            <a:ext cx="3030141" cy="5268384"/>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2046818"/>
            <a:ext cx="3031331" cy="853016"/>
          </a:xfrm>
        </p:spPr>
        <p:txBody>
          <a:bodyPr anchor="b"/>
          <a:lstStyle>
            <a:lvl1pPr marL="0" indent="0">
              <a:buNone/>
              <a:defRPr sz="1600" b="1"/>
            </a:lvl1pPr>
            <a:lvl2pPr marL="305753" indent="0">
              <a:buNone/>
              <a:defRPr sz="1300" b="1"/>
            </a:lvl2pPr>
            <a:lvl3pPr marL="611506" indent="0">
              <a:buNone/>
              <a:defRPr sz="1200" b="1"/>
            </a:lvl3pPr>
            <a:lvl4pPr marL="917260" indent="0">
              <a:buNone/>
              <a:defRPr sz="1100" b="1"/>
            </a:lvl4pPr>
            <a:lvl5pPr marL="1223013" indent="0">
              <a:buNone/>
              <a:defRPr sz="1100" b="1"/>
            </a:lvl5pPr>
            <a:lvl6pPr marL="1528765" indent="0">
              <a:buNone/>
              <a:defRPr sz="1100" b="1"/>
            </a:lvl6pPr>
            <a:lvl7pPr marL="1834518" indent="0">
              <a:buNone/>
              <a:defRPr sz="1100" b="1"/>
            </a:lvl7pPr>
            <a:lvl8pPr marL="2140271" indent="0">
              <a:buNone/>
              <a:defRPr sz="1100" b="1"/>
            </a:lvl8pPr>
            <a:lvl9pPr marL="2446025"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3483770" y="2899834"/>
            <a:ext cx="3031331" cy="5268384"/>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0F39AC-24A7-4BC5-AD0D-B60214FAEF49}" type="datetimeFigureOut">
              <a:rPr lang="en-US" smtClean="0"/>
              <a:pPr/>
              <a:t>3/9/2015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EA9BC7-FAD1-4016-A138-989E581C830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0F39AC-24A7-4BC5-AD0D-B60214FAEF49}" type="datetimeFigureOut">
              <a:rPr lang="en-US" smtClean="0"/>
              <a:pPr/>
              <a:t>3/9/2015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EA9BC7-FAD1-4016-A138-989E581C830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0F39AC-24A7-4BC5-AD0D-B60214FAEF49}" type="datetimeFigureOut">
              <a:rPr lang="en-US" smtClean="0"/>
              <a:pPr/>
              <a:t>3/9/2015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EA9BC7-FAD1-4016-A138-989E581C830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6"/>
            <a:ext cx="2256234" cy="1549400"/>
          </a:xfrm>
        </p:spPr>
        <p:txBody>
          <a:bodyPr anchor="b"/>
          <a:lstStyle>
            <a:lvl1pPr algn="l">
              <a:defRPr sz="1300" b="1"/>
            </a:lvl1pPr>
          </a:lstStyle>
          <a:p>
            <a:r>
              <a:rPr lang="en-US" smtClean="0"/>
              <a:t>Click to edit Master title style</a:t>
            </a:r>
            <a:endParaRPr lang="en-US"/>
          </a:p>
        </p:txBody>
      </p:sp>
      <p:sp>
        <p:nvSpPr>
          <p:cNvPr id="3" name="Content Placeholder 2"/>
          <p:cNvSpPr>
            <a:spLocks noGrp="1"/>
          </p:cNvSpPr>
          <p:nvPr>
            <p:ph idx="1"/>
          </p:nvPr>
        </p:nvSpPr>
        <p:spPr>
          <a:xfrm>
            <a:off x="2681289" y="364068"/>
            <a:ext cx="3833812" cy="7804151"/>
          </a:xfrm>
        </p:spPr>
        <p:txBody>
          <a:bodyPr/>
          <a:lstStyle>
            <a:lvl1pPr>
              <a:defRPr sz="2200"/>
            </a:lvl1pPr>
            <a:lvl2pPr>
              <a:defRPr sz="1800"/>
            </a:lvl2pPr>
            <a:lvl3pPr>
              <a:defRPr sz="16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1913467"/>
            <a:ext cx="2256234" cy="6254751"/>
          </a:xfrm>
        </p:spPr>
        <p:txBody>
          <a:bodyPr/>
          <a:lstStyle>
            <a:lvl1pPr marL="0" indent="0">
              <a:buNone/>
              <a:defRPr sz="1000"/>
            </a:lvl1pPr>
            <a:lvl2pPr marL="305753" indent="0">
              <a:buNone/>
              <a:defRPr sz="800"/>
            </a:lvl2pPr>
            <a:lvl3pPr marL="611506" indent="0">
              <a:buNone/>
              <a:defRPr sz="700"/>
            </a:lvl3pPr>
            <a:lvl4pPr marL="917260" indent="0">
              <a:buNone/>
              <a:defRPr sz="600"/>
            </a:lvl4pPr>
            <a:lvl5pPr marL="1223013" indent="0">
              <a:buNone/>
              <a:defRPr sz="600"/>
            </a:lvl5pPr>
            <a:lvl6pPr marL="1528765" indent="0">
              <a:buNone/>
              <a:defRPr sz="600"/>
            </a:lvl6pPr>
            <a:lvl7pPr marL="1834518" indent="0">
              <a:buNone/>
              <a:defRPr sz="600"/>
            </a:lvl7pPr>
            <a:lvl8pPr marL="2140271" indent="0">
              <a:buNone/>
              <a:defRPr sz="600"/>
            </a:lvl8pPr>
            <a:lvl9pPr marL="2446025"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0F39AC-24A7-4BC5-AD0D-B60214FAEF49}" type="datetimeFigureOut">
              <a:rPr lang="en-US" smtClean="0"/>
              <a:pPr/>
              <a:t>3/9/2015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A9BC7-FAD1-4016-A138-989E581C830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13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4"/>
            <a:ext cx="4114800" cy="5486400"/>
          </a:xfrm>
        </p:spPr>
        <p:txBody>
          <a:bodyPr/>
          <a:lstStyle>
            <a:lvl1pPr marL="0" indent="0">
              <a:buNone/>
              <a:defRPr sz="2200"/>
            </a:lvl1pPr>
            <a:lvl2pPr marL="305753" indent="0">
              <a:buNone/>
              <a:defRPr sz="1800"/>
            </a:lvl2pPr>
            <a:lvl3pPr marL="611506" indent="0">
              <a:buNone/>
              <a:defRPr sz="1600"/>
            </a:lvl3pPr>
            <a:lvl4pPr marL="917260" indent="0">
              <a:buNone/>
              <a:defRPr sz="1300"/>
            </a:lvl4pPr>
            <a:lvl5pPr marL="1223013" indent="0">
              <a:buNone/>
              <a:defRPr sz="1300"/>
            </a:lvl5pPr>
            <a:lvl6pPr marL="1528765" indent="0">
              <a:buNone/>
              <a:defRPr sz="1300"/>
            </a:lvl6pPr>
            <a:lvl7pPr marL="1834518" indent="0">
              <a:buNone/>
              <a:defRPr sz="1300"/>
            </a:lvl7pPr>
            <a:lvl8pPr marL="2140271" indent="0">
              <a:buNone/>
              <a:defRPr sz="1300"/>
            </a:lvl8pPr>
            <a:lvl9pPr marL="2446025" indent="0">
              <a:buNone/>
              <a:defRPr sz="13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000"/>
            </a:lvl1pPr>
            <a:lvl2pPr marL="305753" indent="0">
              <a:buNone/>
              <a:defRPr sz="800"/>
            </a:lvl2pPr>
            <a:lvl3pPr marL="611506" indent="0">
              <a:buNone/>
              <a:defRPr sz="700"/>
            </a:lvl3pPr>
            <a:lvl4pPr marL="917260" indent="0">
              <a:buNone/>
              <a:defRPr sz="600"/>
            </a:lvl4pPr>
            <a:lvl5pPr marL="1223013" indent="0">
              <a:buNone/>
              <a:defRPr sz="600"/>
            </a:lvl5pPr>
            <a:lvl6pPr marL="1528765" indent="0">
              <a:buNone/>
              <a:defRPr sz="600"/>
            </a:lvl6pPr>
            <a:lvl7pPr marL="1834518" indent="0">
              <a:buNone/>
              <a:defRPr sz="600"/>
            </a:lvl7pPr>
            <a:lvl8pPr marL="2140271" indent="0">
              <a:buNone/>
              <a:defRPr sz="600"/>
            </a:lvl8pPr>
            <a:lvl9pPr marL="2446025"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0F39AC-24A7-4BC5-AD0D-B60214FAEF49}" type="datetimeFigureOut">
              <a:rPr lang="en-US" smtClean="0"/>
              <a:pPr/>
              <a:t>3/9/2015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A9BC7-FAD1-4016-A138-989E581C830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1" y="366184"/>
            <a:ext cx="6172201" cy="1524000"/>
          </a:xfrm>
          <a:prstGeom prst="rect">
            <a:avLst/>
          </a:prstGeom>
        </p:spPr>
        <p:txBody>
          <a:bodyPr vert="horz" lIns="61150" tIns="30575" rIns="61150" bIns="3057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1" y="2133602"/>
            <a:ext cx="6172201" cy="6034617"/>
          </a:xfrm>
          <a:prstGeom prst="rect">
            <a:avLst/>
          </a:prstGeom>
        </p:spPr>
        <p:txBody>
          <a:bodyPr vert="horz" lIns="61150" tIns="30575" rIns="61150" bIns="3057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5"/>
            <a:ext cx="1600201" cy="486834"/>
          </a:xfrm>
          <a:prstGeom prst="rect">
            <a:avLst/>
          </a:prstGeom>
        </p:spPr>
        <p:txBody>
          <a:bodyPr vert="horz" lIns="61150" tIns="30575" rIns="61150" bIns="30575" rtlCol="0" anchor="ctr"/>
          <a:lstStyle>
            <a:lvl1pPr algn="l">
              <a:defRPr sz="800">
                <a:solidFill>
                  <a:schemeClr val="tx1">
                    <a:tint val="75000"/>
                  </a:schemeClr>
                </a:solidFill>
              </a:defRPr>
            </a:lvl1pPr>
          </a:lstStyle>
          <a:p>
            <a:fld id="{FD0F39AC-24A7-4BC5-AD0D-B60214FAEF49}" type="datetimeFigureOut">
              <a:rPr lang="en-US" smtClean="0"/>
              <a:pPr/>
              <a:t>3/9/2015</a:t>
            </a:fld>
            <a:endParaRPr lang="en-US"/>
          </a:p>
        </p:txBody>
      </p:sp>
      <p:sp>
        <p:nvSpPr>
          <p:cNvPr id="5" name="Footer Placeholder 4"/>
          <p:cNvSpPr>
            <a:spLocks noGrp="1"/>
          </p:cNvSpPr>
          <p:nvPr>
            <p:ph type="ftr" sz="quarter" idx="3"/>
          </p:nvPr>
        </p:nvSpPr>
        <p:spPr>
          <a:xfrm>
            <a:off x="2343151" y="8475135"/>
            <a:ext cx="2171700" cy="486834"/>
          </a:xfrm>
          <a:prstGeom prst="rect">
            <a:avLst/>
          </a:prstGeom>
        </p:spPr>
        <p:txBody>
          <a:bodyPr vert="horz" lIns="61150" tIns="30575" rIns="61150" bIns="30575"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5"/>
            <a:ext cx="1600201" cy="486834"/>
          </a:xfrm>
          <a:prstGeom prst="rect">
            <a:avLst/>
          </a:prstGeom>
        </p:spPr>
        <p:txBody>
          <a:bodyPr vert="horz" lIns="61150" tIns="30575" rIns="61150" bIns="30575" rtlCol="0" anchor="ctr"/>
          <a:lstStyle>
            <a:lvl1pPr algn="r">
              <a:defRPr sz="800">
                <a:solidFill>
                  <a:schemeClr val="tx1">
                    <a:tint val="75000"/>
                  </a:schemeClr>
                </a:solidFill>
              </a:defRPr>
            </a:lvl1pPr>
          </a:lstStyle>
          <a:p>
            <a:fld id="{71EA9BC7-FAD1-4016-A138-989E581C830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11506" rtl="0" eaLnBrk="1" latinLnBrk="0" hangingPunct="1">
        <a:spcBef>
          <a:spcPct val="0"/>
        </a:spcBef>
        <a:buNone/>
        <a:defRPr sz="2900" kern="1200">
          <a:solidFill>
            <a:schemeClr val="tx1"/>
          </a:solidFill>
          <a:latin typeface="+mj-lt"/>
          <a:ea typeface="+mj-ea"/>
          <a:cs typeface="+mj-cs"/>
        </a:defRPr>
      </a:lvl1pPr>
    </p:titleStyle>
    <p:bodyStyle>
      <a:lvl1pPr marL="229315" indent="-229315" algn="l" defTabSz="611506" rtl="0" eaLnBrk="1" latinLnBrk="0" hangingPunct="1">
        <a:spcBef>
          <a:spcPct val="20000"/>
        </a:spcBef>
        <a:buFont typeface="Arial" pitchFamily="34" charset="0"/>
        <a:buChar char="•"/>
        <a:defRPr sz="2200" kern="1200">
          <a:solidFill>
            <a:schemeClr val="tx1"/>
          </a:solidFill>
          <a:latin typeface="+mn-lt"/>
          <a:ea typeface="+mn-ea"/>
          <a:cs typeface="+mn-cs"/>
        </a:defRPr>
      </a:lvl1pPr>
      <a:lvl2pPr marL="496848" indent="-191096" algn="l" defTabSz="611506"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764383" indent="-152877" algn="l" defTabSz="611506"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70136" indent="-152877" algn="l" defTabSz="611506"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1375889" indent="-152877" algn="l" defTabSz="611506"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1681642" indent="-152877" algn="l" defTabSz="611506"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987395" indent="-152877" algn="l" defTabSz="611506"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293148" indent="-152877" algn="l" defTabSz="611506"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598901" indent="-152877" algn="l" defTabSz="611506" rtl="0" eaLnBrk="1" latinLnBrk="0" hangingPunct="1">
        <a:spcBef>
          <a:spcPct val="20000"/>
        </a:spcBef>
        <a:buFont typeface="Arial" pitchFamily="34" charset="0"/>
        <a:buChar char="•"/>
        <a:defRPr sz="1300" kern="1200">
          <a:solidFill>
            <a:schemeClr val="tx1"/>
          </a:solidFill>
          <a:latin typeface="+mn-lt"/>
          <a:ea typeface="+mn-ea"/>
          <a:cs typeface="+mn-cs"/>
        </a:defRPr>
      </a:lvl9pPr>
    </p:bodyStyle>
    <p:otherStyle>
      <a:defPPr>
        <a:defRPr lang="en-US"/>
      </a:defPPr>
      <a:lvl1pPr marL="0" algn="l" defTabSz="611506" rtl="0" eaLnBrk="1" latinLnBrk="0" hangingPunct="1">
        <a:defRPr sz="1200" kern="1200">
          <a:solidFill>
            <a:schemeClr val="tx1"/>
          </a:solidFill>
          <a:latin typeface="+mn-lt"/>
          <a:ea typeface="+mn-ea"/>
          <a:cs typeface="+mn-cs"/>
        </a:defRPr>
      </a:lvl1pPr>
      <a:lvl2pPr marL="305753" algn="l" defTabSz="611506" rtl="0" eaLnBrk="1" latinLnBrk="0" hangingPunct="1">
        <a:defRPr sz="1200" kern="1200">
          <a:solidFill>
            <a:schemeClr val="tx1"/>
          </a:solidFill>
          <a:latin typeface="+mn-lt"/>
          <a:ea typeface="+mn-ea"/>
          <a:cs typeface="+mn-cs"/>
        </a:defRPr>
      </a:lvl2pPr>
      <a:lvl3pPr marL="611506" algn="l" defTabSz="611506" rtl="0" eaLnBrk="1" latinLnBrk="0" hangingPunct="1">
        <a:defRPr sz="1200" kern="1200">
          <a:solidFill>
            <a:schemeClr val="tx1"/>
          </a:solidFill>
          <a:latin typeface="+mn-lt"/>
          <a:ea typeface="+mn-ea"/>
          <a:cs typeface="+mn-cs"/>
        </a:defRPr>
      </a:lvl3pPr>
      <a:lvl4pPr marL="917260" algn="l" defTabSz="611506" rtl="0" eaLnBrk="1" latinLnBrk="0" hangingPunct="1">
        <a:defRPr sz="1200" kern="1200">
          <a:solidFill>
            <a:schemeClr val="tx1"/>
          </a:solidFill>
          <a:latin typeface="+mn-lt"/>
          <a:ea typeface="+mn-ea"/>
          <a:cs typeface="+mn-cs"/>
        </a:defRPr>
      </a:lvl4pPr>
      <a:lvl5pPr marL="1223013" algn="l" defTabSz="611506" rtl="0" eaLnBrk="1" latinLnBrk="0" hangingPunct="1">
        <a:defRPr sz="1200" kern="1200">
          <a:solidFill>
            <a:schemeClr val="tx1"/>
          </a:solidFill>
          <a:latin typeface="+mn-lt"/>
          <a:ea typeface="+mn-ea"/>
          <a:cs typeface="+mn-cs"/>
        </a:defRPr>
      </a:lvl5pPr>
      <a:lvl6pPr marL="1528765" algn="l" defTabSz="611506" rtl="0" eaLnBrk="1" latinLnBrk="0" hangingPunct="1">
        <a:defRPr sz="1200" kern="1200">
          <a:solidFill>
            <a:schemeClr val="tx1"/>
          </a:solidFill>
          <a:latin typeface="+mn-lt"/>
          <a:ea typeface="+mn-ea"/>
          <a:cs typeface="+mn-cs"/>
        </a:defRPr>
      </a:lvl6pPr>
      <a:lvl7pPr marL="1834518" algn="l" defTabSz="611506" rtl="0" eaLnBrk="1" latinLnBrk="0" hangingPunct="1">
        <a:defRPr sz="1200" kern="1200">
          <a:solidFill>
            <a:schemeClr val="tx1"/>
          </a:solidFill>
          <a:latin typeface="+mn-lt"/>
          <a:ea typeface="+mn-ea"/>
          <a:cs typeface="+mn-cs"/>
        </a:defRPr>
      </a:lvl7pPr>
      <a:lvl8pPr marL="2140271" algn="l" defTabSz="611506" rtl="0" eaLnBrk="1" latinLnBrk="0" hangingPunct="1">
        <a:defRPr sz="1200" kern="1200">
          <a:solidFill>
            <a:schemeClr val="tx1"/>
          </a:solidFill>
          <a:latin typeface="+mn-lt"/>
          <a:ea typeface="+mn-ea"/>
          <a:cs typeface="+mn-cs"/>
        </a:defRPr>
      </a:lvl8pPr>
      <a:lvl9pPr marL="2446025" algn="l" defTabSz="611506"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28800" y="1"/>
            <a:ext cx="5052495" cy="11429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1150" tIns="30575" rIns="61150" bIns="30575" rtlCol="0" anchor="ctr"/>
          <a:lstStyle/>
          <a:p>
            <a:pPr marL="145458"/>
            <a:endParaRPr lang="en-US" sz="2800" b="1" dirty="0">
              <a:ln w="18000">
                <a:solidFill>
                  <a:schemeClr val="bg1"/>
                </a:solidFill>
                <a:prstDash val="solid"/>
                <a:miter lim="800000"/>
              </a:ln>
              <a:solidFill>
                <a:srgbClr val="C00000"/>
              </a:solidFill>
              <a:effectLst>
                <a:outerShdw blurRad="25500" dist="23000" dir="7020000" algn="tl">
                  <a:srgbClr val="000000">
                    <a:alpha val="50000"/>
                  </a:srgbClr>
                </a:outerShdw>
              </a:effectLst>
            </a:endParaRPr>
          </a:p>
        </p:txBody>
      </p:sp>
      <p:pic>
        <p:nvPicPr>
          <p:cNvPr id="1026" name="Picture 2"/>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Effect>
                      <a14:brightnessContrast bright="20000" contrast="-57000"/>
                    </a14:imgEffect>
                  </a14:imgLayer>
                </a14:imgProps>
              </a:ext>
            </a:extLst>
          </a:blip>
          <a:srcRect l="20476" t="15238" r="18571" b="20000"/>
          <a:stretch>
            <a:fillRect/>
          </a:stretch>
        </p:blipFill>
        <p:spPr bwMode="auto">
          <a:xfrm>
            <a:off x="0" y="1142999"/>
            <a:ext cx="6881295" cy="7041776"/>
          </a:xfrm>
          <a:prstGeom prst="rect">
            <a:avLst/>
          </a:prstGeom>
          <a:noFill/>
          <a:ln w="9525">
            <a:noFill/>
            <a:miter lim="800000"/>
            <a:headEnd/>
            <a:tailEnd/>
          </a:ln>
        </p:spPr>
      </p:pic>
      <p:sp>
        <p:nvSpPr>
          <p:cNvPr id="10" name="Rectangle 9"/>
          <p:cNvSpPr/>
          <p:nvPr/>
        </p:nvSpPr>
        <p:spPr>
          <a:xfrm>
            <a:off x="2103146" y="56899"/>
            <a:ext cx="4592988" cy="400301"/>
          </a:xfrm>
          <a:prstGeom prst="rect">
            <a:avLst/>
          </a:prstGeom>
          <a:noFill/>
        </p:spPr>
        <p:txBody>
          <a:bodyPr wrap="none" lIns="61150" tIns="30575" rIns="61150" bIns="30575">
            <a:spAutoFit/>
          </a:bodyPr>
          <a:lstStyle/>
          <a:p>
            <a:pPr algn="ctr"/>
            <a:r>
              <a:rPr lang="en-US" sz="2200" b="1" dirty="0">
                <a:ln w="12700">
                  <a:solidFill>
                    <a:schemeClr val="tx1"/>
                  </a:solidFill>
                  <a:prstDash val="solid"/>
                </a:ln>
                <a:solidFill>
                  <a:schemeClr val="bg1"/>
                </a:solidFill>
                <a:effectLst>
                  <a:outerShdw blurRad="41275" dist="20320" dir="1800000" algn="tl" rotWithShape="0">
                    <a:srgbClr val="000000">
                      <a:alpha val="40000"/>
                    </a:srgbClr>
                  </a:outerShdw>
                </a:effectLst>
                <a:latin typeface="Calibri" pitchFamily="34" charset="0"/>
                <a:cs typeface="Calibri" pitchFamily="34" charset="0"/>
              </a:rPr>
              <a:t>Department </a:t>
            </a:r>
            <a:r>
              <a:rPr lang="en-US" sz="2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latin typeface="Calibri" pitchFamily="34" charset="0"/>
                <a:cs typeface="Calibri" pitchFamily="34" charset="0"/>
              </a:rPr>
              <a:t>of </a:t>
            </a:r>
            <a:r>
              <a:rPr lang="en-US" sz="2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latin typeface="Calibri" pitchFamily="34" charset="0"/>
                <a:cs typeface="Calibri" pitchFamily="34" charset="0"/>
              </a:rPr>
              <a:t>Aerospace </a:t>
            </a:r>
            <a:r>
              <a:rPr lang="en-US" sz="2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latin typeface="Calibri" pitchFamily="34" charset="0"/>
                <a:cs typeface="Calibri" pitchFamily="34" charset="0"/>
              </a:rPr>
              <a:t>Engineering</a:t>
            </a:r>
            <a:endParaRPr lang="en-US" sz="2200" b="1" dirty="0">
              <a:ln w="12700">
                <a:solidFill>
                  <a:schemeClr val="tx1"/>
                </a:solidFill>
                <a:prstDash val="solid"/>
              </a:ln>
              <a:solidFill>
                <a:schemeClr val="bg1"/>
              </a:solidFill>
              <a:effectLst>
                <a:outerShdw blurRad="41275" dist="20320" dir="1800000" algn="tl" rotWithShape="0">
                  <a:srgbClr val="000000">
                    <a:alpha val="40000"/>
                  </a:srgbClr>
                </a:outerShdw>
              </a:effectLst>
              <a:latin typeface="Calibri" pitchFamily="34" charset="0"/>
              <a:cs typeface="Calibri" pitchFamily="34" charset="0"/>
            </a:endParaRPr>
          </a:p>
        </p:txBody>
      </p:sp>
      <p:pic>
        <p:nvPicPr>
          <p:cNvPr id="33" name="Picture 32" descr="Primary Mark - 3 Color"/>
          <p:cNvPicPr/>
          <p:nvPr/>
        </p:nvPicPr>
        <p:blipFill>
          <a:blip r:embed="rId4" cstate="print"/>
          <a:srcRect/>
          <a:stretch>
            <a:fillRect/>
          </a:stretch>
        </p:blipFill>
        <p:spPr bwMode="auto">
          <a:xfrm>
            <a:off x="152400" y="103094"/>
            <a:ext cx="1469571" cy="963706"/>
          </a:xfrm>
          <a:prstGeom prst="rect">
            <a:avLst/>
          </a:prstGeom>
          <a:noFill/>
          <a:ln w="9525">
            <a:noFill/>
            <a:miter lim="800000"/>
            <a:headEnd/>
            <a:tailEnd/>
          </a:ln>
        </p:spPr>
      </p:pic>
      <p:sp>
        <p:nvSpPr>
          <p:cNvPr id="34" name="Rectangle 33"/>
          <p:cNvSpPr/>
          <p:nvPr/>
        </p:nvSpPr>
        <p:spPr>
          <a:xfrm>
            <a:off x="0" y="8184775"/>
            <a:ext cx="6858000" cy="95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1150" tIns="30575" rIns="61150" bIns="30575" rtlCol="0" anchor="ctr"/>
          <a:lstStyle/>
          <a:p>
            <a:pPr algn="ctr"/>
            <a:endParaRPr lang="en-US" b="1" dirty="0" smtClean="0">
              <a:solidFill>
                <a:schemeClr val="bg1"/>
              </a:solidFill>
            </a:endParaRPr>
          </a:p>
          <a:p>
            <a:pPr algn="ctr"/>
            <a:r>
              <a:rPr lang="en-US" b="1" dirty="0" smtClean="0">
                <a:solidFill>
                  <a:schemeClr val="bg1"/>
                </a:solidFill>
              </a:rPr>
              <a:t>San Diego State University</a:t>
            </a:r>
          </a:p>
          <a:p>
            <a:pPr algn="ctr"/>
            <a:r>
              <a:rPr lang="en-US" dirty="0" smtClean="0">
                <a:solidFill>
                  <a:schemeClr val="bg1"/>
                </a:solidFill>
              </a:rPr>
              <a:t>Department of </a:t>
            </a:r>
            <a:r>
              <a:rPr lang="en-US" dirty="0" smtClean="0">
                <a:solidFill>
                  <a:schemeClr val="bg1"/>
                </a:solidFill>
              </a:rPr>
              <a:t>Aerospace </a:t>
            </a:r>
            <a:r>
              <a:rPr lang="en-US" dirty="0" smtClean="0">
                <a:solidFill>
                  <a:schemeClr val="bg1"/>
                </a:solidFill>
              </a:rPr>
              <a:t>Engineering  ▪  5500  Campanile Drive  ▪  San Diego  ▪ CA ▪  92182-1323 </a:t>
            </a:r>
            <a:endParaRPr lang="en-US" dirty="0">
              <a:solidFill>
                <a:schemeClr val="bg1"/>
              </a:solidFill>
            </a:endParaRPr>
          </a:p>
          <a:p>
            <a:pPr algn="ctr"/>
            <a:r>
              <a:rPr lang="en-US" dirty="0" smtClean="0">
                <a:solidFill>
                  <a:schemeClr val="bg1"/>
                </a:solidFill>
              </a:rPr>
              <a:t>Phone:  </a:t>
            </a:r>
            <a:r>
              <a:rPr lang="en-US" dirty="0" smtClean="0">
                <a:solidFill>
                  <a:schemeClr val="bg1"/>
                </a:solidFill>
              </a:rPr>
              <a:t>619-594-6074  </a:t>
            </a:r>
            <a:endParaRPr lang="en-US" dirty="0" smtClean="0">
              <a:solidFill>
                <a:schemeClr val="bg1"/>
              </a:solidFill>
            </a:endParaRPr>
          </a:p>
          <a:p>
            <a:pPr algn="ctr"/>
            <a:r>
              <a:rPr lang="en-US" dirty="0" smtClean="0">
                <a:solidFill>
                  <a:schemeClr val="bg1"/>
                </a:solidFill>
              </a:rPr>
              <a:t>http</a:t>
            </a:r>
            <a:r>
              <a:rPr lang="en-US" dirty="0">
                <a:solidFill>
                  <a:schemeClr val="bg1"/>
                </a:solidFill>
              </a:rPr>
              <a:t>://aerospace.sdsu.edu/aerospaceengineering/</a:t>
            </a:r>
            <a:endParaRPr lang="en-US" dirty="0" smtClean="0">
              <a:solidFill>
                <a:schemeClr val="bg1"/>
              </a:solidFill>
            </a:endParaRPr>
          </a:p>
          <a:p>
            <a:pPr algn="ctr"/>
            <a:endParaRPr lang="en-US" dirty="0">
              <a:solidFill>
                <a:schemeClr val="bg1"/>
              </a:solidFill>
            </a:endParaRPr>
          </a:p>
        </p:txBody>
      </p:sp>
      <p:sp>
        <p:nvSpPr>
          <p:cNvPr id="30" name="Rectangle 29"/>
          <p:cNvSpPr/>
          <p:nvPr/>
        </p:nvSpPr>
        <p:spPr>
          <a:xfrm>
            <a:off x="3012250" y="304800"/>
            <a:ext cx="2750817" cy="754244"/>
          </a:xfrm>
          <a:prstGeom prst="rect">
            <a:avLst/>
          </a:prstGeom>
          <a:noFill/>
        </p:spPr>
        <p:txBody>
          <a:bodyPr wrap="none" lIns="61150" tIns="30575" rIns="61150" bIns="30575">
            <a:spAutoFit/>
          </a:bodyPr>
          <a:lstStyle/>
          <a:p>
            <a:pPr algn="ctr"/>
            <a:r>
              <a:rPr lang="en-US" sz="4500" b="1" kern="1500" spc="400" dirty="0" smtClean="0">
                <a:ln w="12700">
                  <a:solidFill>
                    <a:schemeClr val="tx1"/>
                  </a:solidFill>
                  <a:prstDash val="solid"/>
                </a:ln>
                <a:solidFill>
                  <a:schemeClr val="bg1"/>
                </a:solidFill>
                <a:effectLst>
                  <a:outerShdw blurRad="41275" dist="20320" dir="1800000" algn="tl" rotWithShape="0">
                    <a:srgbClr val="000000">
                      <a:alpha val="40000"/>
                    </a:srgbClr>
                  </a:outerShdw>
                </a:effectLst>
                <a:latin typeface="Calibri" pitchFamily="34" charset="0"/>
                <a:cs typeface="Calibri" pitchFamily="34" charset="0"/>
              </a:rPr>
              <a:t>SEMINAR</a:t>
            </a:r>
            <a:endParaRPr lang="en-US" sz="4500" b="1" kern="1500" spc="400" dirty="0">
              <a:ln w="12700">
                <a:solidFill>
                  <a:schemeClr val="tx1"/>
                </a:solidFill>
                <a:prstDash val="solid"/>
              </a:ln>
              <a:solidFill>
                <a:schemeClr val="bg1"/>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6" name="TextBox 5"/>
          <p:cNvSpPr txBox="1"/>
          <p:nvPr/>
        </p:nvSpPr>
        <p:spPr>
          <a:xfrm>
            <a:off x="152400" y="1228427"/>
            <a:ext cx="6554723" cy="7078861"/>
          </a:xfrm>
          <a:prstGeom prst="rect">
            <a:avLst/>
          </a:prstGeom>
          <a:noFill/>
        </p:spPr>
        <p:txBody>
          <a:bodyPr wrap="square" rtlCol="0">
            <a:spAutoFit/>
          </a:bodyPr>
          <a:lstStyle/>
          <a:p>
            <a:pPr algn="ctr"/>
            <a:r>
              <a:rPr lang="en-US" sz="1800" b="1" i="1" dirty="0" smtClean="0"/>
              <a:t>“</a:t>
            </a:r>
            <a:r>
              <a:rPr lang="en-US" sz="1800" b="1" dirty="0"/>
              <a:t>Reshaping Engineering Education through Project Based Learning</a:t>
            </a:r>
            <a:r>
              <a:rPr lang="en-US" sz="1800" b="1" i="1" dirty="0" smtClean="0"/>
              <a:t>”</a:t>
            </a:r>
            <a:r>
              <a:rPr lang="en-US" sz="800" i="1" dirty="0"/>
              <a:t> </a:t>
            </a:r>
            <a:endParaRPr lang="en-US" sz="800" dirty="0"/>
          </a:p>
          <a:p>
            <a:pPr algn="ctr"/>
            <a:r>
              <a:rPr lang="en-US" sz="1600" dirty="0"/>
              <a:t>From Insects to MAV - the Next Grand Challenge in Aerodynamic </a:t>
            </a:r>
            <a:r>
              <a:rPr lang="en-US" sz="1600" dirty="0" smtClean="0"/>
              <a:t>Design</a:t>
            </a:r>
          </a:p>
          <a:p>
            <a:pPr algn="ctr"/>
            <a:r>
              <a:rPr lang="en-US" sz="2400" b="1" dirty="0"/>
              <a:t>Dr. George Huang </a:t>
            </a:r>
            <a:endParaRPr lang="en-US" sz="800" i="1" dirty="0"/>
          </a:p>
          <a:p>
            <a:pPr algn="ctr"/>
            <a:r>
              <a:rPr lang="en-US" sz="1800" b="1" dirty="0" smtClean="0">
                <a:solidFill>
                  <a:srgbClr val="FF0000"/>
                </a:solidFill>
              </a:rPr>
              <a:t>Thursday, </a:t>
            </a:r>
            <a:r>
              <a:rPr lang="en-US" sz="1800" b="1" dirty="0" smtClean="0">
                <a:solidFill>
                  <a:srgbClr val="FF0000"/>
                </a:solidFill>
              </a:rPr>
              <a:t>March </a:t>
            </a:r>
            <a:r>
              <a:rPr lang="en-US" sz="1800" b="1" dirty="0" smtClean="0">
                <a:solidFill>
                  <a:srgbClr val="FF0000"/>
                </a:solidFill>
              </a:rPr>
              <a:t>19, 2015 </a:t>
            </a:r>
            <a:r>
              <a:rPr lang="en-US" sz="1800" b="1" dirty="0" smtClean="0">
                <a:solidFill>
                  <a:srgbClr val="FF0000"/>
                </a:solidFill>
              </a:rPr>
              <a:t>– </a:t>
            </a:r>
            <a:r>
              <a:rPr lang="en-US" sz="1800" b="1" dirty="0" smtClean="0">
                <a:solidFill>
                  <a:srgbClr val="FF0000"/>
                </a:solidFill>
              </a:rPr>
              <a:t>10:30am</a:t>
            </a:r>
            <a:endParaRPr lang="en-US" sz="1800" b="1" dirty="0" smtClean="0">
              <a:solidFill>
                <a:srgbClr val="FF0000"/>
              </a:solidFill>
            </a:endParaRPr>
          </a:p>
          <a:p>
            <a:pPr algn="ctr"/>
            <a:r>
              <a:rPr lang="en-US" sz="1800" b="1" dirty="0" smtClean="0">
                <a:solidFill>
                  <a:srgbClr val="FF0000"/>
                </a:solidFill>
              </a:rPr>
              <a:t>College of Engineering, Room </a:t>
            </a:r>
            <a:r>
              <a:rPr lang="en-US" sz="1800" b="1" dirty="0" smtClean="0">
                <a:solidFill>
                  <a:srgbClr val="FF0000"/>
                </a:solidFill>
              </a:rPr>
              <a:t>E-203</a:t>
            </a:r>
            <a:endParaRPr lang="en-US" sz="1800" b="1" dirty="0" smtClean="0">
              <a:solidFill>
                <a:srgbClr val="FF0000"/>
              </a:solidFill>
            </a:endParaRPr>
          </a:p>
          <a:p>
            <a:pPr algn="ctr"/>
            <a:endParaRPr lang="en-US" sz="800" b="1" dirty="0"/>
          </a:p>
          <a:p>
            <a:r>
              <a:rPr lang="en-US" sz="1100" dirty="0"/>
              <a:t>The MAV potentially has a variety of civilian as well as military uses too difficult or dangerous for humans, from searching buildings or caves for terrorists to probing damaged nuclear power plants for radiation leaks or collapsed mine shafts for survivors. Our understanding of the fundamental flight aerodynamics for MAV is limited. Traditional fixed wing flight concepts begin to fail as the flow dynamics enter a regime of bird-sized flights. The small scale of such vehicles poses a need for a dramatic change in the air vehicle design paradigm, one as great as that faced by the Wright Brothers in which they identified that control was the missing link in a workable aircraft. This new paradigm is simultaneous multi-disciplinary design of integrated multi-functional components and systems.</a:t>
            </a:r>
          </a:p>
          <a:p>
            <a:r>
              <a:rPr lang="en-US" sz="1100" dirty="0"/>
              <a:t> </a:t>
            </a:r>
          </a:p>
          <a:p>
            <a:r>
              <a:rPr lang="en-US" sz="1100" dirty="0"/>
              <a:t>There are at least eight inter-connected scientific disciplines within the MAV design trade space: airframe &amp; structures, aerodynamics, navigation, feedback &amp; control, materials, sensors &amp; actuators, propulsion &amp; power, and communications.  Our aim is to push the envelope of the current commercial off the shelf (COTS) technology in the early design cycle of MAV studies using the project based learning (PBL) approach.   The topic is divided into many areas including insect flight dynamics exploration, bio-mimicking rapid prototyping, high definition precision manufacturing and machining, computer optimization and simulation, wind-house experimentation and flight testing.  We will address not only the utilization of the high-precision machining tools in fabricating the MAV parts, such as Rapid Prototyping 3D printing and sintering, Electrical Discharge Machining, Laser Micromachining techniques, and micro CNC,  but also the use of modern computational and experimental methods in optimizing the designs.</a:t>
            </a:r>
          </a:p>
          <a:p>
            <a:endParaRPr lang="en-US" sz="600" u="sng" dirty="0" smtClean="0"/>
          </a:p>
          <a:p>
            <a:r>
              <a:rPr lang="en-US" sz="1100" b="1" u="sng" dirty="0" smtClean="0"/>
              <a:t>Speaker </a:t>
            </a:r>
            <a:r>
              <a:rPr lang="en-US" sz="1100" b="1" u="sng" dirty="0"/>
              <a:t>Bio:</a:t>
            </a:r>
            <a:r>
              <a:rPr lang="en-US" sz="1100" u="sng" dirty="0"/>
              <a:t> </a:t>
            </a:r>
            <a:r>
              <a:rPr lang="en-US" sz="1100" dirty="0"/>
              <a:t>Dr. George Huang is the Professor and Chair in the Department of Mechanical and Materials Engineering at Wright State University (WSU).  Dr. Huang completed his undergraduate degree in Taiwan (CYCU), MS in Canada (McGill University) and PhD from Manchester, England (UMIST). Dr. Huang taught at Michigan Technology University and University of Kentucky. He also worked at Stanford University and NASA-Ames on turbulence modeling and National Aero Space Plane (NASP), respectively.  Dr. Huang has been involved in a wide range of research areas including CFD, turbulence/transition modeling, plasma-assisted flow control, advanced manufacturing, Micro Air Vehicles (MAV) and blood circulation in human.  He received many awards including the NASA software of the year honorable mention award, </a:t>
            </a:r>
            <a:r>
              <a:rPr lang="en-US" sz="1100" dirty="0" err="1"/>
              <a:t>Ackroyd</a:t>
            </a:r>
            <a:r>
              <a:rPr lang="en-US" sz="1100" dirty="0"/>
              <a:t> Stuart prize and Silver Award of British Royal Aeronautical Society. The MAV designed by him and his students was cited as the drone of the future by the WIRED magazine. He is also a fellow of ASME, an associate Fellow of AIAA and a Professional Engineer in Mechanical Engineering.</a:t>
            </a:r>
          </a:p>
        </p:txBody>
      </p:sp>
    </p:spTree>
    <p:extLst>
      <p:ext uri="{BB962C8B-B14F-4D97-AF65-F5344CB8AC3E}">
        <p14:creationId xmlns:p14="http://schemas.microsoft.com/office/powerpoint/2010/main" val="5428875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500</TotalTime>
  <Words>40</Words>
  <Application>Microsoft Office PowerPoint</Application>
  <PresentationFormat>Letter Paper (8.5x11 in)</PresentationFormat>
  <Paragraphs>18</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SAN DIEGO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loveira</dc:creator>
  <cp:lastModifiedBy>Damien Rosales</cp:lastModifiedBy>
  <cp:revision>46</cp:revision>
  <cp:lastPrinted>2015-03-09T16:29:47Z</cp:lastPrinted>
  <dcterms:created xsi:type="dcterms:W3CDTF">2011-06-29T22:01:21Z</dcterms:created>
  <dcterms:modified xsi:type="dcterms:W3CDTF">2015-03-09T16:30:05Z</dcterms:modified>
</cp:coreProperties>
</file>